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sldIdLst>
    <p:sldId id="256" r:id="rId2"/>
    <p:sldId id="257" r:id="rId3"/>
    <p:sldId id="258" r:id="rId4"/>
    <p:sldId id="259" r:id="rId5"/>
    <p:sldId id="289" r:id="rId6"/>
    <p:sldId id="288" r:id="rId7"/>
    <p:sldId id="287" r:id="rId8"/>
    <p:sldId id="269" r:id="rId9"/>
    <p:sldId id="261" r:id="rId10"/>
    <p:sldId id="260" r:id="rId11"/>
    <p:sldId id="263" r:id="rId12"/>
    <p:sldId id="262" r:id="rId13"/>
    <p:sldId id="268" r:id="rId14"/>
    <p:sldId id="267" r:id="rId15"/>
    <p:sldId id="272" r:id="rId16"/>
    <p:sldId id="273" r:id="rId17"/>
    <p:sldId id="274" r:id="rId18"/>
    <p:sldId id="275" r:id="rId19"/>
    <p:sldId id="276" r:id="rId20"/>
    <p:sldId id="277" r:id="rId21"/>
    <p:sldId id="271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6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7C81A0-FB7A-4357-8B37-1EC930D1E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2000" y="1523999"/>
            <a:ext cx="10668000" cy="198596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3C075C-7238-4F43-87E7-63A35BE690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62000" y="3809999"/>
            <a:ext cx="10667998" cy="19859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B67EEB-ABA8-4DA9-803B-0C6CD8A128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b" anchorCtr="0"/>
          <a:lstStyle/>
          <a:p>
            <a:fld id="{F4D57BDD-E64A-4D27-8978-82FFCA18A12C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CFD314-1E75-41B9-A585-4F4A32A34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0CC8E8-C649-4A81-BF53-F078B2A98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223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6A6A6-C260-4F8B-99DF-249C907BE5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36F8CB-5C97-4437-A672-4E43D0E5AE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90C990-05C1-4ECD-A899-722057AEA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9811C-37A0-4DD1-8607-EFD4226E5D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AB506-9570-4D3E-804F-A184A73DBC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8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569B8-DEA4-4F12-9078-ECD731F2A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30351"/>
            <a:ext cx="10668000" cy="22796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0D1F3B-E79C-4822-999D-205B0E76C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4589464"/>
            <a:ext cx="10668000" cy="118318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145166-621E-4C71-A40F-64E514536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B8A175-E39F-477F-997B-99FF8677A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69115F-5456-4FA3-8484-B1806E7C4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3049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88BC5C-CCF0-4BA5-B102-213AC6FD5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37E63-3B4F-4C2F-A87C-9533227EB6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62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8ACE3E-2FED-4289-B138-3EC2826909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58000" y="3048000"/>
            <a:ext cx="4572000" cy="304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55DB51-20DA-4BEF-90BA-DDD37DC08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6D22E1-F0DB-4CB7-B2E3-D578EEAA6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29146B-54D6-4291-8EA2-643002482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649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B4AE7-507A-4E14-96E2-5412FF8EA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7048"/>
            <a:ext cx="10668000" cy="7589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DEEE83-2945-4C22-9597-57F1F1262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2285999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C2494D-AD1D-4CB7-A17C-B69079113D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1" y="3059113"/>
            <a:ext cx="4572000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23E4950-830D-4EE3-9F51-DD730255E0C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7998" y="2286000"/>
            <a:ext cx="4572001" cy="761999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F244AA-BDAA-4FDD-B742-449DF90573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858000" y="3059113"/>
            <a:ext cx="4571998" cy="3036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B78494-ECE0-41D2-97E2-CFAC0434A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5E4C20-6CC5-4259-B554-B19F1A7AA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09AB13-CCCC-4074-9B66-CE0B3790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269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FB5FF-4FD1-4CE4-BBC5-E6402FE06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3810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9E71AAD-C5B9-485B-84DD-60DAFD5F1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B7CACFF-0406-4EE2-9E8F-F594B952C2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52A47E-1990-4B6B-BCCB-75B6F213A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83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C8FE4C-64F1-4C88-9D30-17F8131ED6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D8FB3-6FA4-40A7-BDBF-76CD0F22FE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649F41-A021-4490-BB80-C89DF0293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7526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EF60-874B-45DE-BF65-CF0D08577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3821113" cy="1524000"/>
          </a:xfrm>
        </p:spPr>
        <p:txBody>
          <a:bodyPr anchor="t" anchorCtr="0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757B0-722D-425F-8BD4-9CD9093BC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1524000"/>
            <a:ext cx="6096000" cy="3810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DB0F60-AADF-41C3-8BFC-B405E0A3F9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0" y="3048000"/>
            <a:ext cx="3821113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AB1E11-97B6-42FD-9F45-6EDC3B83F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4D7DA9-F910-4337-99A2-91F4EA361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93A2F2-339E-4406-9A90-534A38C5A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2313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71599-6E07-4A55-9B93-4CA5EFE3FD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1524000"/>
            <a:ext cx="3810000" cy="15240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2C2D26-DACA-4941-955E-18F7E23675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3999" y="1524000"/>
            <a:ext cx="6095999" cy="381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EDB26D-C5B0-41D6-A75F-F89A87BE24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2001" y="3048000"/>
            <a:ext cx="3810000" cy="3048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9304B6-48DF-41FA-A089-8C83BBA63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FB82F-A17A-4BC7-A522-CD934BC35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CC530C-8824-4BE3-884E-2AFF30B57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96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2CE73F-2F7C-4941-9B13-ACB43A498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5239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8BC107E-F2BE-4057-B06B-1E50FD12B5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3048000"/>
            <a:ext cx="10668000" cy="3048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B9D7D8-1932-4215-A6E0-C16DA0DDB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78B662-65E3-47B2-AD95-B041B57F3B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93DBC5-88B5-4F2A-A0E3-752CB42173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599DF-5B13-4800-ADD7-3A2A2F1C48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1523999"/>
            <a:ext cx="2705100" cy="4572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B191E12-22D9-4DA9-A336-EA6A8B9B55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762000" y="1524000"/>
            <a:ext cx="7620000" cy="4572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22A1D5-B7EF-43A4-81EF-B5A7EA3561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57BDD-E64A-4D27-8978-82FFCA18A12C}" type="datetimeFigureOut">
              <a:rPr lang="en-US" smtClean="0"/>
              <a:t>1/13/2022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809DFB-4410-42BF-B886-C984E3A5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6487E8-E9A0-429E-88E5-34B1BE86B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43A852-0206-46AC-B0EB-6456129331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938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81B49B9-8C94-4604-AEEE-CB5051962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1524000"/>
            <a:ext cx="9144000" cy="1263649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C3204E-CAF5-48A1-928F-757507EC48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3047999"/>
            <a:ext cx="10668000" cy="3048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540D12-4B42-4790-8677-C9250F3CDD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401594"/>
            <a:ext cx="3048000" cy="365125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fld id="{F4D57BDD-E64A-4D27-8978-82FFCA18A12C}" type="datetimeFigureOut">
              <a:rPr lang="en-US" smtClean="0"/>
              <a:pPr/>
              <a:t>1/13/2022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2B17CD-6C27-4CD1-B20D-EA4B8E54F4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858000" y="6096000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A934F-C817-4C99-A2CF-C763A3F206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44000" y="401594"/>
            <a:ext cx="2286000" cy="762000"/>
          </a:xfrm>
          <a:prstGeom prst="rect">
            <a:avLst/>
          </a:prstGeom>
        </p:spPr>
        <p:txBody>
          <a:bodyPr vert="horz" lIns="91440" tIns="45720" rIns="91440" bIns="45720" rtlCol="0" anchor="t" anchorCtr="0"/>
          <a:lstStyle>
            <a:lvl1pPr algn="r">
              <a:defRPr sz="4000">
                <a:solidFill>
                  <a:schemeClr val="tx1"/>
                </a:solidFill>
                <a:latin typeface="+mj-lt"/>
              </a:defRPr>
            </a:lvl1pPr>
          </a:lstStyle>
          <a:p>
            <a:fld id="{D643A852-0206-46AC-B0EB-64561293312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00147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24" r:id="rId6"/>
    <p:sldLayoutId id="2147483719" r:id="rId7"/>
    <p:sldLayoutId id="2147483720" r:id="rId8"/>
    <p:sldLayoutId id="2147483721" r:id="rId9"/>
    <p:sldLayoutId id="2147483723" r:id="rId10"/>
    <p:sldLayoutId id="214748372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enggano.ling-phil.ox.ac.uk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nggano.ling-phil.ox.ac.uk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5" Type="http://schemas.openxmlformats.org/officeDocument/2006/relationships/hyperlink" Target="https://vocaroo.com/1GhBBB1x1uIz" TargetMode="External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1">
            <a:extLst>
              <a:ext uri="{FF2B5EF4-FFF2-40B4-BE49-F238E27FC236}">
                <a16:creationId xmlns:a16="http://schemas.microsoft.com/office/drawing/2014/main" id="{9B37791B-B040-4694-BFDC-8DD132D86E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icture containing water, nature, reef, blue&#10;&#10;Description automatically generated">
            <a:extLst>
              <a:ext uri="{FF2B5EF4-FFF2-40B4-BE49-F238E27FC236}">
                <a16:creationId xmlns:a16="http://schemas.microsoft.com/office/drawing/2014/main" id="{7058D93B-899E-4647-B74B-E1A7C64EDC6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1111"/>
          <a:stretch/>
        </p:blipFill>
        <p:spPr>
          <a:xfrm>
            <a:off x="20" y="9"/>
            <a:ext cx="12191980" cy="6145975"/>
          </a:xfrm>
          <a:custGeom>
            <a:avLst/>
            <a:gdLst/>
            <a:ahLst/>
            <a:cxnLst/>
            <a:rect l="l" t="t" r="r" b="b"/>
            <a:pathLst>
              <a:path w="12192000" h="6096000">
                <a:moveTo>
                  <a:pt x="7230262" y="5906862"/>
                </a:moveTo>
                <a:lnTo>
                  <a:pt x="7197115" y="5913338"/>
                </a:lnTo>
                <a:lnTo>
                  <a:pt x="7214545" y="5911744"/>
                </a:lnTo>
                <a:cubicBezTo>
                  <a:pt x="7220308" y="5910958"/>
                  <a:pt x="7225785" y="5909624"/>
                  <a:pt x="7230262" y="5906862"/>
                </a:cubicBezTo>
                <a:close/>
                <a:moveTo>
                  <a:pt x="7009120" y="5850263"/>
                </a:moveTo>
                <a:lnTo>
                  <a:pt x="7021563" y="5861355"/>
                </a:lnTo>
                <a:lnTo>
                  <a:pt x="7021563" y="5861354"/>
                </a:lnTo>
                <a:close/>
                <a:moveTo>
                  <a:pt x="7768443" y="5742074"/>
                </a:moveTo>
                <a:lnTo>
                  <a:pt x="7768443" y="5742075"/>
                </a:lnTo>
                <a:lnTo>
                  <a:pt x="7792447" y="5764553"/>
                </a:lnTo>
                <a:cubicBezTo>
                  <a:pt x="7785969" y="5758457"/>
                  <a:pt x="7779301" y="5752361"/>
                  <a:pt x="7768443" y="5742074"/>
                </a:cubicBezTo>
                <a:close/>
                <a:moveTo>
                  <a:pt x="4038748" y="5739955"/>
                </a:moveTo>
                <a:lnTo>
                  <a:pt x="4030517" y="5751599"/>
                </a:lnTo>
                <a:cubicBezTo>
                  <a:pt x="4026230" y="5759505"/>
                  <a:pt x="4021242" y="5765745"/>
                  <a:pt x="4015609" y="5770450"/>
                </a:cubicBezTo>
                <a:lnTo>
                  <a:pt x="3996845" y="5780104"/>
                </a:lnTo>
                <a:cubicBezTo>
                  <a:pt x="4010562" y="5776555"/>
                  <a:pt x="4021944" y="5767411"/>
                  <a:pt x="4030518" y="5751599"/>
                </a:cubicBezTo>
                <a:close/>
                <a:moveTo>
                  <a:pt x="6245343" y="5736549"/>
                </a:moveTo>
                <a:lnTo>
                  <a:pt x="6274406" y="5743345"/>
                </a:lnTo>
                <a:lnTo>
                  <a:pt x="6291247" y="5749662"/>
                </a:lnTo>
                <a:lnTo>
                  <a:pt x="6291385" y="5749714"/>
                </a:lnTo>
                <a:lnTo>
                  <a:pt x="6306284" y="5755552"/>
                </a:lnTo>
                <a:lnTo>
                  <a:pt x="6308075" y="5755968"/>
                </a:lnTo>
                <a:lnTo>
                  <a:pt x="6313855" y="5758133"/>
                </a:lnTo>
                <a:cubicBezTo>
                  <a:pt x="6321454" y="5760521"/>
                  <a:pt x="6329151" y="5762258"/>
                  <a:pt x="6337048" y="5762696"/>
                </a:cubicBezTo>
                <a:lnTo>
                  <a:pt x="6308075" y="5755968"/>
                </a:lnTo>
                <a:lnTo>
                  <a:pt x="6291385" y="5749714"/>
                </a:lnTo>
                <a:lnTo>
                  <a:pt x="6276197" y="5743764"/>
                </a:lnTo>
                <a:lnTo>
                  <a:pt x="6274406" y="5743345"/>
                </a:lnTo>
                <a:lnTo>
                  <a:pt x="6268613" y="5741171"/>
                </a:lnTo>
                <a:cubicBezTo>
                  <a:pt x="6260996" y="5738770"/>
                  <a:pt x="6253273" y="5737013"/>
                  <a:pt x="6245343" y="5736549"/>
                </a:cubicBezTo>
                <a:close/>
                <a:moveTo>
                  <a:pt x="6558837" y="5706717"/>
                </a:moveTo>
                <a:cubicBezTo>
                  <a:pt x="6548970" y="5706068"/>
                  <a:pt x="6539355" y="5706473"/>
                  <a:pt x="6529984" y="5708163"/>
                </a:cubicBezTo>
                <a:lnTo>
                  <a:pt x="6589207" y="5711593"/>
                </a:lnTo>
                <a:cubicBezTo>
                  <a:pt x="6578825" y="5709068"/>
                  <a:pt x="6568705" y="5707366"/>
                  <a:pt x="6558837" y="5706717"/>
                </a:cubicBezTo>
                <a:close/>
                <a:moveTo>
                  <a:pt x="4834454" y="5646059"/>
                </a:moveTo>
                <a:cubicBezTo>
                  <a:pt x="4849504" y="5662538"/>
                  <a:pt x="4866316" y="5668776"/>
                  <a:pt x="4883986" y="5670301"/>
                </a:cubicBezTo>
                <a:lnTo>
                  <a:pt x="4858238" y="5663787"/>
                </a:lnTo>
                <a:cubicBezTo>
                  <a:pt x="4849945" y="5659978"/>
                  <a:pt x="4841980" y="5654298"/>
                  <a:pt x="4834454" y="5646059"/>
                </a:cubicBezTo>
                <a:close/>
                <a:moveTo>
                  <a:pt x="5056443" y="5643725"/>
                </a:moveTo>
                <a:lnTo>
                  <a:pt x="5072588" y="5644505"/>
                </a:lnTo>
                <a:cubicBezTo>
                  <a:pt x="5078053" y="5645963"/>
                  <a:pt x="5083590" y="5648726"/>
                  <a:pt x="5089162" y="5653107"/>
                </a:cubicBezTo>
                <a:cubicBezTo>
                  <a:pt x="5078019" y="5644344"/>
                  <a:pt x="5067015" y="5642058"/>
                  <a:pt x="5056443" y="5643725"/>
                </a:cubicBezTo>
                <a:close/>
                <a:moveTo>
                  <a:pt x="739852" y="5343843"/>
                </a:moveTo>
                <a:cubicBezTo>
                  <a:pt x="733899" y="5350392"/>
                  <a:pt x="728660" y="5358013"/>
                  <a:pt x="724278" y="5365062"/>
                </a:cubicBezTo>
                <a:cubicBezTo>
                  <a:pt x="719849" y="5372206"/>
                  <a:pt x="714527" y="5377552"/>
                  <a:pt x="708621" y="5381222"/>
                </a:cubicBezTo>
                <a:lnTo>
                  <a:pt x="691439" y="5386697"/>
                </a:lnTo>
                <a:lnTo>
                  <a:pt x="708622" y="5381222"/>
                </a:lnTo>
                <a:cubicBezTo>
                  <a:pt x="714527" y="5377552"/>
                  <a:pt x="719849" y="5372206"/>
                  <a:pt x="724279" y="5365062"/>
                </a:cubicBezTo>
                <a:cubicBezTo>
                  <a:pt x="728660" y="5358013"/>
                  <a:pt x="733899" y="5350392"/>
                  <a:pt x="739852" y="5343843"/>
                </a:cubicBezTo>
                <a:close/>
                <a:moveTo>
                  <a:pt x="8934151" y="5275333"/>
                </a:moveTo>
                <a:cubicBezTo>
                  <a:pt x="8940248" y="5280573"/>
                  <a:pt x="8947058" y="5285906"/>
                  <a:pt x="8954249" y="5290264"/>
                </a:cubicBezTo>
                <a:lnTo>
                  <a:pt x="8962389" y="5293563"/>
                </a:lnTo>
                <a:lnTo>
                  <a:pt x="8954250" y="5290264"/>
                </a:lnTo>
                <a:cubicBezTo>
                  <a:pt x="8947058" y="5285906"/>
                  <a:pt x="8940248" y="5280573"/>
                  <a:pt x="8934151" y="5275333"/>
                </a:cubicBezTo>
                <a:close/>
                <a:moveTo>
                  <a:pt x="2314816" y="5273737"/>
                </a:moveTo>
                <a:cubicBezTo>
                  <a:pt x="2309720" y="5274714"/>
                  <a:pt x="2304339" y="5276762"/>
                  <a:pt x="2300909" y="5279143"/>
                </a:cubicBezTo>
                <a:cubicBezTo>
                  <a:pt x="2267856" y="5302385"/>
                  <a:pt x="2242281" y="5314291"/>
                  <a:pt x="2216515" y="5314887"/>
                </a:cubicBezTo>
                <a:cubicBezTo>
                  <a:pt x="2242281" y="5314291"/>
                  <a:pt x="2267856" y="5302385"/>
                  <a:pt x="2300910" y="5279143"/>
                </a:cubicBezTo>
                <a:close/>
                <a:moveTo>
                  <a:pt x="1916629" y="5252000"/>
                </a:moveTo>
                <a:lnTo>
                  <a:pt x="1907132" y="5255330"/>
                </a:lnTo>
                <a:lnTo>
                  <a:pt x="1866619" y="5265015"/>
                </a:lnTo>
                <a:lnTo>
                  <a:pt x="1907133" y="5255330"/>
                </a:lnTo>
                <a:close/>
                <a:moveTo>
                  <a:pt x="2058204" y="5241232"/>
                </a:moveTo>
                <a:cubicBezTo>
                  <a:pt x="2076636" y="5242946"/>
                  <a:pt x="2095174" y="5243803"/>
                  <a:pt x="2108194" y="5255939"/>
                </a:cubicBezTo>
                <a:cubicBezTo>
                  <a:pt x="2095175" y="5243803"/>
                  <a:pt x="2076636" y="5242946"/>
                  <a:pt x="2058204" y="5241232"/>
                </a:cubicBezTo>
                <a:close/>
                <a:moveTo>
                  <a:pt x="0" y="0"/>
                </a:moveTo>
                <a:lnTo>
                  <a:pt x="12191456" y="0"/>
                </a:lnTo>
                <a:lnTo>
                  <a:pt x="12191456" y="873938"/>
                </a:lnTo>
                <a:lnTo>
                  <a:pt x="12192000" y="873938"/>
                </a:lnTo>
                <a:lnTo>
                  <a:pt x="12192000" y="3249107"/>
                </a:lnTo>
                <a:cubicBezTo>
                  <a:pt x="12192000" y="3264730"/>
                  <a:pt x="12192000" y="3274255"/>
                  <a:pt x="12192000" y="3283970"/>
                </a:cubicBezTo>
                <a:lnTo>
                  <a:pt x="12192000" y="3681702"/>
                </a:lnTo>
                <a:lnTo>
                  <a:pt x="12160947" y="3710323"/>
                </a:lnTo>
                <a:cubicBezTo>
                  <a:pt x="12118083" y="3731849"/>
                  <a:pt x="12072360" y="3751282"/>
                  <a:pt x="12026448" y="3770523"/>
                </a:cubicBezTo>
                <a:cubicBezTo>
                  <a:pt x="12013114" y="3776049"/>
                  <a:pt x="11998443" y="3779097"/>
                  <a:pt x="11986443" y="3786526"/>
                </a:cubicBezTo>
                <a:cubicBezTo>
                  <a:pt x="11931195" y="3820436"/>
                  <a:pt x="11877664" y="3857014"/>
                  <a:pt x="11821656" y="3889591"/>
                </a:cubicBezTo>
                <a:cubicBezTo>
                  <a:pt x="11763931" y="3923310"/>
                  <a:pt x="11712304" y="3963126"/>
                  <a:pt x="11672489" y="4017039"/>
                </a:cubicBezTo>
                <a:cubicBezTo>
                  <a:pt x="11635529" y="4067143"/>
                  <a:pt x="11599714" y="4118007"/>
                  <a:pt x="11562947" y="4168300"/>
                </a:cubicBezTo>
                <a:cubicBezTo>
                  <a:pt x="11553613" y="4181065"/>
                  <a:pt x="11545039" y="4196115"/>
                  <a:pt x="11532275" y="4204307"/>
                </a:cubicBezTo>
                <a:cubicBezTo>
                  <a:pt x="11505795" y="4221452"/>
                  <a:pt x="11476838" y="4235359"/>
                  <a:pt x="11448453" y="4249457"/>
                </a:cubicBezTo>
                <a:cubicBezTo>
                  <a:pt x="11424069" y="4261459"/>
                  <a:pt x="11398160" y="4270411"/>
                  <a:pt x="11374346" y="4283366"/>
                </a:cubicBezTo>
                <a:cubicBezTo>
                  <a:pt x="11355296" y="4293655"/>
                  <a:pt x="11338339" y="4307943"/>
                  <a:pt x="11320623" y="4320897"/>
                </a:cubicBezTo>
                <a:cubicBezTo>
                  <a:pt x="11305192" y="4332136"/>
                  <a:pt x="11288238" y="4341852"/>
                  <a:pt x="11275283" y="4355378"/>
                </a:cubicBezTo>
                <a:cubicBezTo>
                  <a:pt x="11243658" y="4388145"/>
                  <a:pt x="11211843" y="4420340"/>
                  <a:pt x="11172600" y="4444536"/>
                </a:cubicBezTo>
                <a:cubicBezTo>
                  <a:pt x="11133927" y="4468538"/>
                  <a:pt x="11097350" y="4495401"/>
                  <a:pt x="11058869" y="4519786"/>
                </a:cubicBezTo>
                <a:cubicBezTo>
                  <a:pt x="11021146" y="4543599"/>
                  <a:pt x="10987046" y="4569697"/>
                  <a:pt x="10967423" y="4611991"/>
                </a:cubicBezTo>
                <a:cubicBezTo>
                  <a:pt x="10958661" y="4630659"/>
                  <a:pt x="10946279" y="4651044"/>
                  <a:pt x="10929704" y="4661903"/>
                </a:cubicBezTo>
                <a:cubicBezTo>
                  <a:pt x="10906081" y="4677334"/>
                  <a:pt x="10876171" y="4682859"/>
                  <a:pt x="10850453" y="4696003"/>
                </a:cubicBezTo>
                <a:cubicBezTo>
                  <a:pt x="10820162" y="4711434"/>
                  <a:pt x="10785111" y="4724770"/>
                  <a:pt x="10764534" y="4749345"/>
                </a:cubicBezTo>
                <a:cubicBezTo>
                  <a:pt x="10746246" y="4771255"/>
                  <a:pt x="10727767" y="4788399"/>
                  <a:pt x="10703573" y="4802305"/>
                </a:cubicBezTo>
                <a:cubicBezTo>
                  <a:pt x="10686617" y="4812022"/>
                  <a:pt x="10674046" y="4829738"/>
                  <a:pt x="10656519" y="4837740"/>
                </a:cubicBezTo>
                <a:cubicBezTo>
                  <a:pt x="10633467" y="4848409"/>
                  <a:pt x="10610225" y="4856791"/>
                  <a:pt x="10590031" y="4873366"/>
                </a:cubicBezTo>
                <a:cubicBezTo>
                  <a:pt x="10569075" y="4890510"/>
                  <a:pt x="10545263" y="4904036"/>
                  <a:pt x="10523354" y="4920039"/>
                </a:cubicBezTo>
                <a:cubicBezTo>
                  <a:pt x="10511734" y="4928611"/>
                  <a:pt x="10502208" y="4939851"/>
                  <a:pt x="10490969" y="4948806"/>
                </a:cubicBezTo>
                <a:cubicBezTo>
                  <a:pt x="10470394" y="4965188"/>
                  <a:pt x="10449438" y="4981191"/>
                  <a:pt x="10428291" y="4996622"/>
                </a:cubicBezTo>
                <a:cubicBezTo>
                  <a:pt x="10407146" y="5012055"/>
                  <a:pt x="10386952" y="5029961"/>
                  <a:pt x="10363709" y="5041201"/>
                </a:cubicBezTo>
                <a:cubicBezTo>
                  <a:pt x="10324086" y="5060251"/>
                  <a:pt x="10280840" y="5071682"/>
                  <a:pt x="10242357" y="5092257"/>
                </a:cubicBezTo>
                <a:cubicBezTo>
                  <a:pt x="10203304" y="5113211"/>
                  <a:pt x="10166536" y="5139503"/>
                  <a:pt x="10131863" y="5167315"/>
                </a:cubicBezTo>
                <a:cubicBezTo>
                  <a:pt x="10104430" y="5189224"/>
                  <a:pt x="10078713" y="5210943"/>
                  <a:pt x="10044230" y="5222182"/>
                </a:cubicBezTo>
                <a:cubicBezTo>
                  <a:pt x="10024990" y="5228470"/>
                  <a:pt x="10004797" y="5242186"/>
                  <a:pt x="9993175" y="5258189"/>
                </a:cubicBezTo>
                <a:cubicBezTo>
                  <a:pt x="9968027" y="5293049"/>
                  <a:pt x="9935832" y="5317626"/>
                  <a:pt x="9899446" y="5338582"/>
                </a:cubicBezTo>
                <a:cubicBezTo>
                  <a:pt x="9850865" y="5366776"/>
                  <a:pt x="9802858" y="5395543"/>
                  <a:pt x="9754088" y="5423166"/>
                </a:cubicBezTo>
                <a:cubicBezTo>
                  <a:pt x="9725323" y="5439551"/>
                  <a:pt x="9696749" y="5456885"/>
                  <a:pt x="9666265" y="5468888"/>
                </a:cubicBezTo>
                <a:cubicBezTo>
                  <a:pt x="9603971" y="5493655"/>
                  <a:pt x="9540152" y="5514799"/>
                  <a:pt x="9477283" y="5537851"/>
                </a:cubicBezTo>
                <a:cubicBezTo>
                  <a:pt x="9456709" y="5545280"/>
                  <a:pt x="9437278" y="5555949"/>
                  <a:pt x="9416321" y="5562426"/>
                </a:cubicBezTo>
                <a:cubicBezTo>
                  <a:pt x="9393650" y="5569475"/>
                  <a:pt x="9369267" y="5571571"/>
                  <a:pt x="9346597" y="5578619"/>
                </a:cubicBezTo>
                <a:cubicBezTo>
                  <a:pt x="9308875" y="5590240"/>
                  <a:pt x="9272298" y="5605101"/>
                  <a:pt x="9234579" y="5616911"/>
                </a:cubicBezTo>
                <a:cubicBezTo>
                  <a:pt x="9161805" y="5639582"/>
                  <a:pt x="9088840" y="5661299"/>
                  <a:pt x="9015878" y="5682826"/>
                </a:cubicBezTo>
                <a:cubicBezTo>
                  <a:pt x="9000257" y="5687399"/>
                  <a:pt x="8983301" y="5687970"/>
                  <a:pt x="8967871" y="5692923"/>
                </a:cubicBezTo>
                <a:cubicBezTo>
                  <a:pt x="8926911" y="5706259"/>
                  <a:pt x="8886142" y="5720736"/>
                  <a:pt x="8845565" y="5735407"/>
                </a:cubicBezTo>
                <a:cubicBezTo>
                  <a:pt x="8820990" y="5744361"/>
                  <a:pt x="8796985" y="5755409"/>
                  <a:pt x="8772219" y="5763982"/>
                </a:cubicBezTo>
                <a:cubicBezTo>
                  <a:pt x="8752407" y="5770840"/>
                  <a:pt x="8732023" y="5776174"/>
                  <a:pt x="8711448" y="5780366"/>
                </a:cubicBezTo>
                <a:cubicBezTo>
                  <a:pt x="8693731" y="5783986"/>
                  <a:pt x="8675253" y="5783603"/>
                  <a:pt x="8657726" y="5787986"/>
                </a:cubicBezTo>
                <a:cubicBezTo>
                  <a:pt x="8610288" y="5799797"/>
                  <a:pt x="8563425" y="5813133"/>
                  <a:pt x="8516369" y="5825705"/>
                </a:cubicBezTo>
                <a:cubicBezTo>
                  <a:pt x="8497511" y="5830659"/>
                  <a:pt x="8478269" y="5834280"/>
                  <a:pt x="8459979" y="5840566"/>
                </a:cubicBezTo>
                <a:cubicBezTo>
                  <a:pt x="8411019" y="5857141"/>
                  <a:pt x="8362822" y="5875999"/>
                  <a:pt x="8313671" y="5891622"/>
                </a:cubicBezTo>
                <a:cubicBezTo>
                  <a:pt x="8272903" y="5904576"/>
                  <a:pt x="8230992" y="5913910"/>
                  <a:pt x="8189651" y="5925341"/>
                </a:cubicBezTo>
                <a:cubicBezTo>
                  <a:pt x="8172124" y="5930295"/>
                  <a:pt x="8155359" y="5937343"/>
                  <a:pt x="8137835" y="5941534"/>
                </a:cubicBezTo>
                <a:cubicBezTo>
                  <a:pt x="8098590" y="5951059"/>
                  <a:pt x="8058774" y="5959059"/>
                  <a:pt x="8019339" y="5968586"/>
                </a:cubicBezTo>
                <a:cubicBezTo>
                  <a:pt x="7996859" y="5974110"/>
                  <a:pt x="7975142" y="5984017"/>
                  <a:pt x="7952280" y="5987637"/>
                </a:cubicBezTo>
                <a:cubicBezTo>
                  <a:pt x="7897987" y="5996209"/>
                  <a:pt x="7843311" y="6002305"/>
                  <a:pt x="7788636" y="6009163"/>
                </a:cubicBezTo>
                <a:cubicBezTo>
                  <a:pt x="7732247" y="6016211"/>
                  <a:pt x="7676047" y="6023642"/>
                  <a:pt x="7619655" y="6029928"/>
                </a:cubicBezTo>
                <a:cubicBezTo>
                  <a:pt x="7588795" y="6033168"/>
                  <a:pt x="7557742" y="6033738"/>
                  <a:pt x="7526880" y="6036786"/>
                </a:cubicBezTo>
                <a:cubicBezTo>
                  <a:pt x="7499828" y="6039455"/>
                  <a:pt x="7472967" y="6044407"/>
                  <a:pt x="7445916" y="6047647"/>
                </a:cubicBezTo>
                <a:cubicBezTo>
                  <a:pt x="7422483" y="6050313"/>
                  <a:pt x="7398860" y="6051837"/>
                  <a:pt x="7375428" y="6054505"/>
                </a:cubicBezTo>
                <a:cubicBezTo>
                  <a:pt x="7337899" y="6058885"/>
                  <a:pt x="7300559" y="6063839"/>
                  <a:pt x="7263220" y="6068411"/>
                </a:cubicBezTo>
                <a:cubicBezTo>
                  <a:pt x="7247599" y="6070126"/>
                  <a:pt x="7231214" y="6074888"/>
                  <a:pt x="7216547" y="6072032"/>
                </a:cubicBezTo>
                <a:cubicBezTo>
                  <a:pt x="7179587" y="6064791"/>
                  <a:pt x="7143199" y="6066887"/>
                  <a:pt x="7106432" y="6071840"/>
                </a:cubicBezTo>
                <a:cubicBezTo>
                  <a:pt x="7093860" y="6073555"/>
                  <a:pt x="7080334" y="6073174"/>
                  <a:pt x="7068141" y="6069936"/>
                </a:cubicBezTo>
                <a:cubicBezTo>
                  <a:pt x="7043184" y="6063457"/>
                  <a:pt x="7018991" y="6054313"/>
                  <a:pt x="6994415" y="6046313"/>
                </a:cubicBezTo>
                <a:cubicBezTo>
                  <a:pt x="6991747" y="6045361"/>
                  <a:pt x="6988509" y="6045169"/>
                  <a:pt x="6985653" y="6044599"/>
                </a:cubicBezTo>
                <a:cubicBezTo>
                  <a:pt x="6969457" y="6041359"/>
                  <a:pt x="6953457" y="6038120"/>
                  <a:pt x="6937263" y="6035263"/>
                </a:cubicBezTo>
                <a:cubicBezTo>
                  <a:pt x="6928501" y="6033738"/>
                  <a:pt x="6919547" y="6033549"/>
                  <a:pt x="6910782" y="6032214"/>
                </a:cubicBezTo>
                <a:cubicBezTo>
                  <a:pt x="6876872" y="6026880"/>
                  <a:pt x="6839534" y="6035834"/>
                  <a:pt x="6810195" y="6012784"/>
                </a:cubicBezTo>
                <a:cubicBezTo>
                  <a:pt x="6791144" y="5997923"/>
                  <a:pt x="6772665" y="6001353"/>
                  <a:pt x="6752283" y="6003639"/>
                </a:cubicBezTo>
                <a:cubicBezTo>
                  <a:pt x="6736851" y="6005353"/>
                  <a:pt x="6721038" y="6004782"/>
                  <a:pt x="6705417" y="6004974"/>
                </a:cubicBezTo>
                <a:cubicBezTo>
                  <a:pt x="6677984" y="6005543"/>
                  <a:pt x="6650551" y="6005735"/>
                  <a:pt x="6623118" y="6006687"/>
                </a:cubicBezTo>
                <a:cubicBezTo>
                  <a:pt x="6614353" y="6007067"/>
                  <a:pt x="6605401" y="6011832"/>
                  <a:pt x="6596828" y="6011070"/>
                </a:cubicBezTo>
                <a:cubicBezTo>
                  <a:pt x="6557201" y="6007449"/>
                  <a:pt x="6517576" y="6001734"/>
                  <a:pt x="6477951" y="5998495"/>
                </a:cubicBezTo>
                <a:cubicBezTo>
                  <a:pt x="6455472" y="5996591"/>
                  <a:pt x="6432420" y="6000209"/>
                  <a:pt x="6410131" y="5997543"/>
                </a:cubicBezTo>
                <a:cubicBezTo>
                  <a:pt x="6384414" y="5994495"/>
                  <a:pt x="6359268" y="5986685"/>
                  <a:pt x="6333739" y="5981920"/>
                </a:cubicBezTo>
                <a:cubicBezTo>
                  <a:pt x="6326691" y="5980589"/>
                  <a:pt x="6318880" y="5982303"/>
                  <a:pt x="6311449" y="5982682"/>
                </a:cubicBezTo>
                <a:cubicBezTo>
                  <a:pt x="6303068" y="5983064"/>
                  <a:pt x="6294876" y="5983826"/>
                  <a:pt x="6286493" y="5984017"/>
                </a:cubicBezTo>
                <a:cubicBezTo>
                  <a:pt x="6260964" y="5984399"/>
                  <a:pt x="6235437" y="5983826"/>
                  <a:pt x="6209909" y="5985161"/>
                </a:cubicBezTo>
                <a:cubicBezTo>
                  <a:pt x="6194288" y="5985922"/>
                  <a:pt x="6177905" y="5993733"/>
                  <a:pt x="6163425" y="5990874"/>
                </a:cubicBezTo>
                <a:cubicBezTo>
                  <a:pt x="6133897" y="5985351"/>
                  <a:pt x="6104368" y="5997733"/>
                  <a:pt x="6074842" y="5987447"/>
                </a:cubicBezTo>
                <a:cubicBezTo>
                  <a:pt x="6065695" y="5984399"/>
                  <a:pt x="6053124" y="5992019"/>
                  <a:pt x="6042072" y="5992399"/>
                </a:cubicBezTo>
                <a:cubicBezTo>
                  <a:pt x="6014449" y="5993351"/>
                  <a:pt x="5986828" y="5993161"/>
                  <a:pt x="5959204" y="5992971"/>
                </a:cubicBezTo>
                <a:cubicBezTo>
                  <a:pt x="5934438" y="5992781"/>
                  <a:pt x="5908719" y="5995447"/>
                  <a:pt x="5884906" y="5990113"/>
                </a:cubicBezTo>
                <a:cubicBezTo>
                  <a:pt x="5859949" y="5984399"/>
                  <a:pt x="5837471" y="5985161"/>
                  <a:pt x="5813275" y="5991637"/>
                </a:cubicBezTo>
                <a:cubicBezTo>
                  <a:pt x="5796702" y="5996019"/>
                  <a:pt x="5779174" y="5996591"/>
                  <a:pt x="5762029" y="5997923"/>
                </a:cubicBezTo>
                <a:cubicBezTo>
                  <a:pt x="5743551" y="5999447"/>
                  <a:pt x="5723166" y="5995447"/>
                  <a:pt x="5706401" y="6001734"/>
                </a:cubicBezTo>
                <a:cubicBezTo>
                  <a:pt x="5656488" y="6020403"/>
                  <a:pt x="5605244" y="6024403"/>
                  <a:pt x="5553045" y="6024403"/>
                </a:cubicBezTo>
                <a:cubicBezTo>
                  <a:pt x="5543518" y="6024403"/>
                  <a:pt x="5533802" y="6021738"/>
                  <a:pt x="5524660" y="6018880"/>
                </a:cubicBezTo>
                <a:cubicBezTo>
                  <a:pt x="5471316" y="6001734"/>
                  <a:pt x="5417784" y="6003257"/>
                  <a:pt x="5363491" y="6013736"/>
                </a:cubicBezTo>
                <a:cubicBezTo>
                  <a:pt x="5352250" y="6016022"/>
                  <a:pt x="5339677" y="6016403"/>
                  <a:pt x="5328438" y="6014118"/>
                </a:cubicBezTo>
                <a:cubicBezTo>
                  <a:pt x="5296812" y="6007449"/>
                  <a:pt x="5266141" y="5996399"/>
                  <a:pt x="5234326" y="5991637"/>
                </a:cubicBezTo>
                <a:cubicBezTo>
                  <a:pt x="5181748" y="5983826"/>
                  <a:pt x="5136216" y="6010115"/>
                  <a:pt x="5089162" y="6027262"/>
                </a:cubicBezTo>
                <a:cubicBezTo>
                  <a:pt x="5044391" y="6043455"/>
                  <a:pt x="5006292" y="6080032"/>
                  <a:pt x="4953328" y="6071840"/>
                </a:cubicBezTo>
                <a:cubicBezTo>
                  <a:pt x="4947996" y="6071078"/>
                  <a:pt x="4942089" y="6076222"/>
                  <a:pt x="4936184" y="6077555"/>
                </a:cubicBezTo>
                <a:cubicBezTo>
                  <a:pt x="4919991" y="6081176"/>
                  <a:pt x="4903799" y="6085555"/>
                  <a:pt x="4887415" y="6087272"/>
                </a:cubicBezTo>
                <a:cubicBezTo>
                  <a:pt x="4867412" y="6089558"/>
                  <a:pt x="4847027" y="6088797"/>
                  <a:pt x="4827024" y="6090701"/>
                </a:cubicBezTo>
                <a:cubicBezTo>
                  <a:pt x="4814165" y="6091844"/>
                  <a:pt x="4801401" y="6093939"/>
                  <a:pt x="4788661" y="6095749"/>
                </a:cubicBezTo>
                <a:lnTo>
                  <a:pt x="4785776" y="6096000"/>
                </a:lnTo>
                <a:lnTo>
                  <a:pt x="4726469" y="6096000"/>
                </a:lnTo>
                <a:lnTo>
                  <a:pt x="4719697" y="6095130"/>
                </a:lnTo>
                <a:cubicBezTo>
                  <a:pt x="4709481" y="6092939"/>
                  <a:pt x="4699289" y="6090320"/>
                  <a:pt x="4689098" y="6088605"/>
                </a:cubicBezTo>
                <a:cubicBezTo>
                  <a:pt x="4660331" y="6083842"/>
                  <a:pt x="4628705" y="6085176"/>
                  <a:pt x="4603368" y="6072984"/>
                </a:cubicBezTo>
                <a:cubicBezTo>
                  <a:pt x="4576318" y="6060029"/>
                  <a:pt x="4550599" y="6054123"/>
                  <a:pt x="4522596" y="6058123"/>
                </a:cubicBezTo>
                <a:cubicBezTo>
                  <a:pt x="4513260" y="6059457"/>
                  <a:pt x="4501257" y="6067459"/>
                  <a:pt x="4497068" y="6075649"/>
                </a:cubicBezTo>
                <a:cubicBezTo>
                  <a:pt x="4487731" y="6093938"/>
                  <a:pt x="4474969" y="6097178"/>
                  <a:pt x="4457632" y="6090890"/>
                </a:cubicBezTo>
                <a:cubicBezTo>
                  <a:pt x="4442581" y="6085555"/>
                  <a:pt x="4424104" y="6082890"/>
                  <a:pt x="4413817" y="6072601"/>
                </a:cubicBezTo>
                <a:cubicBezTo>
                  <a:pt x="4384668" y="6043455"/>
                  <a:pt x="4347518" y="6042503"/>
                  <a:pt x="4311323" y="6034693"/>
                </a:cubicBezTo>
                <a:cubicBezTo>
                  <a:pt x="4289227" y="6029928"/>
                  <a:pt x="4268649" y="6029738"/>
                  <a:pt x="4246551" y="6032976"/>
                </a:cubicBezTo>
                <a:cubicBezTo>
                  <a:pt x="4198546" y="6040216"/>
                  <a:pt x="4151870" y="6029928"/>
                  <a:pt x="4105766" y="6016784"/>
                </a:cubicBezTo>
                <a:cubicBezTo>
                  <a:pt x="4075285" y="6008022"/>
                  <a:pt x="4044043" y="6002687"/>
                  <a:pt x="4013753" y="5993733"/>
                </a:cubicBezTo>
                <a:cubicBezTo>
                  <a:pt x="3991083" y="5986874"/>
                  <a:pt x="3968414" y="5978682"/>
                  <a:pt x="3947648" y="5967634"/>
                </a:cubicBezTo>
                <a:cubicBezTo>
                  <a:pt x="3917546" y="5951440"/>
                  <a:pt x="3891259" y="5927055"/>
                  <a:pt x="3852966" y="5933533"/>
                </a:cubicBezTo>
                <a:cubicBezTo>
                  <a:pt x="3819245" y="5939247"/>
                  <a:pt x="3788766" y="5927247"/>
                  <a:pt x="3757902" y="5915816"/>
                </a:cubicBezTo>
                <a:cubicBezTo>
                  <a:pt x="3735231" y="5907434"/>
                  <a:pt x="3712565" y="5898859"/>
                  <a:pt x="3689131" y="5893526"/>
                </a:cubicBezTo>
                <a:cubicBezTo>
                  <a:pt x="3661315" y="5887239"/>
                  <a:pt x="3629882" y="5889907"/>
                  <a:pt x="3605116" y="5878285"/>
                </a:cubicBezTo>
                <a:cubicBezTo>
                  <a:pt x="3579206" y="5866093"/>
                  <a:pt x="3557682" y="5874285"/>
                  <a:pt x="3534629" y="5877715"/>
                </a:cubicBezTo>
                <a:cubicBezTo>
                  <a:pt x="3497862" y="5883049"/>
                  <a:pt x="3461282" y="5892955"/>
                  <a:pt x="3424135" y="5880382"/>
                </a:cubicBezTo>
                <a:cubicBezTo>
                  <a:pt x="3378986" y="5865141"/>
                  <a:pt x="3334216" y="5848758"/>
                  <a:pt x="3288877" y="5834280"/>
                </a:cubicBezTo>
                <a:cubicBezTo>
                  <a:pt x="3271348" y="5828753"/>
                  <a:pt x="3252492" y="5826467"/>
                  <a:pt x="3234202" y="5823991"/>
                </a:cubicBezTo>
                <a:cubicBezTo>
                  <a:pt x="3216867" y="5821895"/>
                  <a:pt x="3196102" y="5827230"/>
                  <a:pt x="3182763" y="5819229"/>
                </a:cubicBezTo>
                <a:cubicBezTo>
                  <a:pt x="3148472" y="5798655"/>
                  <a:pt x="3113231" y="5788558"/>
                  <a:pt x="3073604" y="5788558"/>
                </a:cubicBezTo>
                <a:cubicBezTo>
                  <a:pt x="3058743" y="5788558"/>
                  <a:pt x="3044264" y="5779984"/>
                  <a:pt x="3029216" y="5778459"/>
                </a:cubicBezTo>
                <a:cubicBezTo>
                  <a:pt x="3008639" y="5776555"/>
                  <a:pt x="2985016" y="5771411"/>
                  <a:pt x="2967110" y="5778651"/>
                </a:cubicBezTo>
                <a:cubicBezTo>
                  <a:pt x="2925008" y="5795797"/>
                  <a:pt x="2890910" y="5781507"/>
                  <a:pt x="2854140" y="5764553"/>
                </a:cubicBezTo>
                <a:cubicBezTo>
                  <a:pt x="2817943" y="5747789"/>
                  <a:pt x="2779842" y="5734455"/>
                  <a:pt x="2741360" y="5723403"/>
                </a:cubicBezTo>
                <a:cubicBezTo>
                  <a:pt x="2726882" y="5719403"/>
                  <a:pt x="2709548" y="5726072"/>
                  <a:pt x="2693543" y="5727405"/>
                </a:cubicBezTo>
                <a:cubicBezTo>
                  <a:pt x="2687827" y="5727786"/>
                  <a:pt x="2681540" y="5728358"/>
                  <a:pt x="2676398" y="5726453"/>
                </a:cubicBezTo>
                <a:cubicBezTo>
                  <a:pt x="2626677" y="5708163"/>
                  <a:pt x="2576191" y="5694257"/>
                  <a:pt x="2522279" y="5703782"/>
                </a:cubicBezTo>
                <a:cubicBezTo>
                  <a:pt x="2517327" y="5704735"/>
                  <a:pt x="2511800" y="5702639"/>
                  <a:pt x="2506847" y="5701305"/>
                </a:cubicBezTo>
                <a:cubicBezTo>
                  <a:pt x="2482652" y="5694447"/>
                  <a:pt x="2459029" y="5683589"/>
                  <a:pt x="2434456" y="5681112"/>
                </a:cubicBezTo>
                <a:cubicBezTo>
                  <a:pt x="2373874" y="5675016"/>
                  <a:pt x="2312915" y="5672538"/>
                  <a:pt x="2251948" y="5668538"/>
                </a:cubicBezTo>
                <a:cubicBezTo>
                  <a:pt x="2248138" y="5668349"/>
                  <a:pt x="2244137" y="5668349"/>
                  <a:pt x="2240710" y="5667014"/>
                </a:cubicBezTo>
                <a:cubicBezTo>
                  <a:pt x="2218229" y="5658822"/>
                  <a:pt x="2198608" y="5661490"/>
                  <a:pt x="2179556" y="5677111"/>
                </a:cubicBezTo>
                <a:cubicBezTo>
                  <a:pt x="2171173" y="5683969"/>
                  <a:pt x="2159743" y="5687589"/>
                  <a:pt x="2149267" y="5691399"/>
                </a:cubicBezTo>
                <a:cubicBezTo>
                  <a:pt x="2133834" y="5697115"/>
                  <a:pt x="2118023" y="5702639"/>
                  <a:pt x="2102021" y="5706259"/>
                </a:cubicBezTo>
                <a:cubicBezTo>
                  <a:pt x="2086208" y="5709688"/>
                  <a:pt x="2069254" y="5714449"/>
                  <a:pt x="2054013" y="5711784"/>
                </a:cubicBezTo>
                <a:cubicBezTo>
                  <a:pt x="2026581" y="5707022"/>
                  <a:pt x="2000479" y="5696353"/>
                  <a:pt x="1973429" y="5689303"/>
                </a:cubicBezTo>
                <a:cubicBezTo>
                  <a:pt x="1964094" y="5686826"/>
                  <a:pt x="1953806" y="5687209"/>
                  <a:pt x="1944092" y="5687017"/>
                </a:cubicBezTo>
                <a:cubicBezTo>
                  <a:pt x="1921800" y="5686447"/>
                  <a:pt x="1898940" y="5691971"/>
                  <a:pt x="1878748" y="5676159"/>
                </a:cubicBezTo>
                <a:cubicBezTo>
                  <a:pt x="1860079" y="5661299"/>
                  <a:pt x="1841216" y="5665680"/>
                  <a:pt x="1821596" y="5676920"/>
                </a:cubicBezTo>
                <a:cubicBezTo>
                  <a:pt x="1807497" y="5684922"/>
                  <a:pt x="1791496" y="5691209"/>
                  <a:pt x="1775684" y="5694257"/>
                </a:cubicBezTo>
                <a:cubicBezTo>
                  <a:pt x="1753965" y="5698447"/>
                  <a:pt x="1732439" y="5700163"/>
                  <a:pt x="1709006" y="5697685"/>
                </a:cubicBezTo>
                <a:cubicBezTo>
                  <a:pt x="1692431" y="5695971"/>
                  <a:pt x="1678904" y="5695209"/>
                  <a:pt x="1665950" y="5685113"/>
                </a:cubicBezTo>
                <a:cubicBezTo>
                  <a:pt x="1663856" y="5683589"/>
                  <a:pt x="1660046" y="5683207"/>
                  <a:pt x="1657188" y="5683399"/>
                </a:cubicBezTo>
                <a:cubicBezTo>
                  <a:pt x="1619658" y="5686637"/>
                  <a:pt x="1582510" y="5684922"/>
                  <a:pt x="1544598" y="5682634"/>
                </a:cubicBezTo>
                <a:cubicBezTo>
                  <a:pt x="1496403" y="5679589"/>
                  <a:pt x="1445725" y="5688541"/>
                  <a:pt x="1404006" y="5720546"/>
                </a:cubicBezTo>
                <a:cubicBezTo>
                  <a:pt x="1397909" y="5725310"/>
                  <a:pt x="1388765" y="5727405"/>
                  <a:pt x="1380762" y="5728549"/>
                </a:cubicBezTo>
                <a:cubicBezTo>
                  <a:pt x="1343044" y="5733501"/>
                  <a:pt x="1305132" y="5736930"/>
                  <a:pt x="1267411" y="5742455"/>
                </a:cubicBezTo>
                <a:cubicBezTo>
                  <a:pt x="1246837" y="5745503"/>
                  <a:pt x="1225310" y="5748170"/>
                  <a:pt x="1206641" y="5756553"/>
                </a:cubicBezTo>
                <a:cubicBezTo>
                  <a:pt x="1188354" y="5764743"/>
                  <a:pt x="1173681" y="5774459"/>
                  <a:pt x="1162823" y="5757315"/>
                </a:cubicBezTo>
                <a:cubicBezTo>
                  <a:pt x="1143394" y="5766459"/>
                  <a:pt x="1126437" y="5774080"/>
                  <a:pt x="1109865" y="5782270"/>
                </a:cubicBezTo>
                <a:cubicBezTo>
                  <a:pt x="1103767" y="5785318"/>
                  <a:pt x="1098623" y="5790272"/>
                  <a:pt x="1092527" y="5793130"/>
                </a:cubicBezTo>
                <a:cubicBezTo>
                  <a:pt x="1086048" y="5796178"/>
                  <a:pt x="1078810" y="5798082"/>
                  <a:pt x="1071762" y="5799607"/>
                </a:cubicBezTo>
                <a:cubicBezTo>
                  <a:pt x="1040327" y="5806465"/>
                  <a:pt x="1008894" y="5812751"/>
                  <a:pt x="977653" y="5820182"/>
                </a:cubicBezTo>
                <a:cubicBezTo>
                  <a:pt x="971554" y="5821705"/>
                  <a:pt x="966411" y="5827801"/>
                  <a:pt x="960887" y="5831801"/>
                </a:cubicBezTo>
                <a:cubicBezTo>
                  <a:pt x="957266" y="5834470"/>
                  <a:pt x="953648" y="5838470"/>
                  <a:pt x="949646" y="5839042"/>
                </a:cubicBezTo>
                <a:cubicBezTo>
                  <a:pt x="919165" y="5843614"/>
                  <a:pt x="888877" y="5848949"/>
                  <a:pt x="858205" y="5851234"/>
                </a:cubicBezTo>
                <a:cubicBezTo>
                  <a:pt x="832486" y="5853138"/>
                  <a:pt x="807719" y="5852568"/>
                  <a:pt x="801053" y="5885715"/>
                </a:cubicBezTo>
                <a:cubicBezTo>
                  <a:pt x="799909" y="5891432"/>
                  <a:pt x="791717" y="5897528"/>
                  <a:pt x="785432" y="5900384"/>
                </a:cubicBezTo>
                <a:cubicBezTo>
                  <a:pt x="767524" y="5908576"/>
                  <a:pt x="748471" y="5914101"/>
                  <a:pt x="730754" y="5922482"/>
                </a:cubicBezTo>
                <a:cubicBezTo>
                  <a:pt x="672650" y="5950488"/>
                  <a:pt x="611880" y="5968205"/>
                  <a:pt x="546917" y="5964966"/>
                </a:cubicBezTo>
                <a:cubicBezTo>
                  <a:pt x="526724" y="5964014"/>
                  <a:pt x="507102" y="5953726"/>
                  <a:pt x="494337" y="5949915"/>
                </a:cubicBezTo>
                <a:cubicBezTo>
                  <a:pt x="457572" y="5964966"/>
                  <a:pt x="426709" y="5979445"/>
                  <a:pt x="394511" y="5990303"/>
                </a:cubicBezTo>
                <a:cubicBezTo>
                  <a:pt x="366127" y="6000019"/>
                  <a:pt x="336408" y="6006115"/>
                  <a:pt x="307259" y="6013163"/>
                </a:cubicBezTo>
                <a:cubicBezTo>
                  <a:pt x="296590" y="6015832"/>
                  <a:pt x="285732" y="6017355"/>
                  <a:pt x="274873" y="6018690"/>
                </a:cubicBezTo>
                <a:cubicBezTo>
                  <a:pt x="240965" y="6022880"/>
                  <a:pt x="205529" y="6012784"/>
                  <a:pt x="172384" y="6028786"/>
                </a:cubicBezTo>
                <a:cubicBezTo>
                  <a:pt x="155046" y="6037168"/>
                  <a:pt x="137898" y="6047265"/>
                  <a:pt x="119613" y="6051647"/>
                </a:cubicBezTo>
                <a:cubicBezTo>
                  <a:pt x="99990" y="6056409"/>
                  <a:pt x="80794" y="6063839"/>
                  <a:pt x="61197" y="6069150"/>
                </a:cubicBezTo>
                <a:lnTo>
                  <a:pt x="544" y="6073921"/>
                </a:lnTo>
                <a:lnTo>
                  <a:pt x="544" y="5946682"/>
                </a:lnTo>
                <a:lnTo>
                  <a:pt x="0" y="5946682"/>
                </a:lnTo>
                <a:lnTo>
                  <a:pt x="0" y="1335314"/>
                </a:lnTo>
                <a:lnTo>
                  <a:pt x="0" y="873938"/>
                </a:lnTo>
                <a:close/>
              </a:path>
            </a:pathLst>
          </a:custGeom>
          <a:effectLst>
            <a:outerShdw blurRad="381000" dist="152400" dir="5400000" algn="t" rotWithShape="0">
              <a:prstClr val="black">
                <a:alpha val="20000"/>
              </a:prstClr>
            </a:outerShdw>
          </a:effectLst>
        </p:spPr>
      </p:pic>
      <p:grpSp>
        <p:nvGrpSpPr>
          <p:cNvPr id="28" name="Group 23">
            <a:extLst>
              <a:ext uri="{FF2B5EF4-FFF2-40B4-BE49-F238E27FC236}">
                <a16:creationId xmlns:a16="http://schemas.microsoft.com/office/drawing/2014/main" id="{4252769E-B9F0-4068-A645-5BBEF16E9C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44" y="3296010"/>
            <a:ext cx="12191456" cy="2849976"/>
            <a:chOff x="476" y="-3923157"/>
            <a:chExt cx="10667524" cy="2493729"/>
          </a:xfrm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1E12D6AD-7096-45BB-9C02-468B2704C1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6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39953252-97DE-4766-B2F6-E4FDA2FDA6A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6" y="-3923157"/>
              <a:ext cx="10667524" cy="2493728"/>
            </a:xfrm>
            <a:custGeom>
              <a:avLst/>
              <a:gdLst>
                <a:gd name="connsiteX0" fmla="*/ 6095524 w 6095524"/>
                <a:gd name="connsiteY0" fmla="*/ 0 h 1424940"/>
                <a:gd name="connsiteX1" fmla="*/ 6095524 w 6095524"/>
                <a:gd name="connsiteY1" fmla="*/ 17431 h 1424940"/>
                <a:gd name="connsiteX2" fmla="*/ 6095524 w 6095524"/>
                <a:gd name="connsiteY2" fmla="*/ 216290 h 1424940"/>
                <a:gd name="connsiteX3" fmla="*/ 6079998 w 6095524"/>
                <a:gd name="connsiteY3" fmla="*/ 230600 h 1424940"/>
                <a:gd name="connsiteX4" fmla="*/ 6012751 w 6095524"/>
                <a:gd name="connsiteY4" fmla="*/ 260699 h 1424940"/>
                <a:gd name="connsiteX5" fmla="*/ 5992749 w 6095524"/>
                <a:gd name="connsiteY5" fmla="*/ 268700 h 1424940"/>
                <a:gd name="connsiteX6" fmla="*/ 5910358 w 6095524"/>
                <a:gd name="connsiteY6" fmla="*/ 320231 h 1424940"/>
                <a:gd name="connsiteX7" fmla="*/ 5835777 w 6095524"/>
                <a:gd name="connsiteY7" fmla="*/ 383953 h 1424940"/>
                <a:gd name="connsiteX8" fmla="*/ 5781008 w 6095524"/>
                <a:gd name="connsiteY8" fmla="*/ 459581 h 1424940"/>
                <a:gd name="connsiteX9" fmla="*/ 5765673 w 6095524"/>
                <a:gd name="connsiteY9" fmla="*/ 477584 h 1424940"/>
                <a:gd name="connsiteX10" fmla="*/ 5723763 w 6095524"/>
                <a:gd name="connsiteY10" fmla="*/ 500158 h 1424940"/>
                <a:gd name="connsiteX11" fmla="*/ 5686711 w 6095524"/>
                <a:gd name="connsiteY11" fmla="*/ 517112 h 1424940"/>
                <a:gd name="connsiteX12" fmla="*/ 5659850 w 6095524"/>
                <a:gd name="connsiteY12" fmla="*/ 535877 h 1424940"/>
                <a:gd name="connsiteX13" fmla="*/ 5637181 w 6095524"/>
                <a:gd name="connsiteY13" fmla="*/ 553117 h 1424940"/>
                <a:gd name="connsiteX14" fmla="*/ 5585841 w 6095524"/>
                <a:gd name="connsiteY14" fmla="*/ 597694 h 1424940"/>
                <a:gd name="connsiteX15" fmla="*/ 5528977 w 6095524"/>
                <a:gd name="connsiteY15" fmla="*/ 635318 h 1424940"/>
                <a:gd name="connsiteX16" fmla="*/ 5483256 w 6095524"/>
                <a:gd name="connsiteY16" fmla="*/ 681419 h 1424940"/>
                <a:gd name="connsiteX17" fmla="*/ 5464397 w 6095524"/>
                <a:gd name="connsiteY17" fmla="*/ 706374 h 1424940"/>
                <a:gd name="connsiteX18" fmla="*/ 5424773 w 6095524"/>
                <a:gd name="connsiteY18" fmla="*/ 723424 h 1424940"/>
                <a:gd name="connsiteX19" fmla="*/ 5381815 w 6095524"/>
                <a:gd name="connsiteY19" fmla="*/ 750094 h 1424940"/>
                <a:gd name="connsiteX20" fmla="*/ 5351335 w 6095524"/>
                <a:gd name="connsiteY20" fmla="*/ 776573 h 1424940"/>
                <a:gd name="connsiteX21" fmla="*/ 5327809 w 6095524"/>
                <a:gd name="connsiteY21" fmla="*/ 794290 h 1424940"/>
                <a:gd name="connsiteX22" fmla="*/ 5294566 w 6095524"/>
                <a:gd name="connsiteY22" fmla="*/ 812102 h 1424940"/>
                <a:gd name="connsiteX23" fmla="*/ 5261229 w 6095524"/>
                <a:gd name="connsiteY23" fmla="*/ 835438 h 1424940"/>
                <a:gd name="connsiteX24" fmla="*/ 5245037 w 6095524"/>
                <a:gd name="connsiteY24" fmla="*/ 849821 h 1424940"/>
                <a:gd name="connsiteX25" fmla="*/ 5213699 w 6095524"/>
                <a:gd name="connsiteY25" fmla="*/ 873728 h 1424940"/>
                <a:gd name="connsiteX26" fmla="*/ 5181409 w 6095524"/>
                <a:gd name="connsiteY26" fmla="*/ 896017 h 1424940"/>
                <a:gd name="connsiteX27" fmla="*/ 5120735 w 6095524"/>
                <a:gd name="connsiteY27" fmla="*/ 921544 h 1424940"/>
                <a:gd name="connsiteX28" fmla="*/ 5065490 w 6095524"/>
                <a:gd name="connsiteY28" fmla="*/ 959072 h 1424940"/>
                <a:gd name="connsiteX29" fmla="*/ 5021675 w 6095524"/>
                <a:gd name="connsiteY29" fmla="*/ 986504 h 1424940"/>
                <a:gd name="connsiteX30" fmla="*/ 4996148 w 6095524"/>
                <a:gd name="connsiteY30" fmla="*/ 1004507 h 1424940"/>
                <a:gd name="connsiteX31" fmla="*/ 4949285 w 6095524"/>
                <a:gd name="connsiteY31" fmla="*/ 1044702 h 1424940"/>
                <a:gd name="connsiteX32" fmla="*/ 4876609 w 6095524"/>
                <a:gd name="connsiteY32" fmla="*/ 1086993 h 1424940"/>
                <a:gd name="connsiteX33" fmla="*/ 4832699 w 6095524"/>
                <a:gd name="connsiteY33" fmla="*/ 1109853 h 1424940"/>
                <a:gd name="connsiteX34" fmla="*/ 4738211 w 6095524"/>
                <a:gd name="connsiteY34" fmla="*/ 1144334 h 1424940"/>
                <a:gd name="connsiteX35" fmla="*/ 4707731 w 6095524"/>
                <a:gd name="connsiteY35" fmla="*/ 1156621 h 1424940"/>
                <a:gd name="connsiteX36" fmla="*/ 4672870 w 6095524"/>
                <a:gd name="connsiteY36" fmla="*/ 1164717 h 1424940"/>
                <a:gd name="connsiteX37" fmla="*/ 4616863 w 6095524"/>
                <a:gd name="connsiteY37" fmla="*/ 1183862 h 1424940"/>
                <a:gd name="connsiteX38" fmla="*/ 4507516 w 6095524"/>
                <a:gd name="connsiteY38" fmla="*/ 1216819 h 1424940"/>
                <a:gd name="connsiteX39" fmla="*/ 4483513 w 6095524"/>
                <a:gd name="connsiteY39" fmla="*/ 1221867 h 1424940"/>
                <a:gd name="connsiteX40" fmla="*/ 4422362 w 6095524"/>
                <a:gd name="connsiteY40" fmla="*/ 1243108 h 1424940"/>
                <a:gd name="connsiteX41" fmla="*/ 4385691 w 6095524"/>
                <a:gd name="connsiteY41" fmla="*/ 1257395 h 1424940"/>
                <a:gd name="connsiteX42" fmla="*/ 4355306 w 6095524"/>
                <a:gd name="connsiteY42" fmla="*/ 1265587 h 1424940"/>
                <a:gd name="connsiteX43" fmla="*/ 4328446 w 6095524"/>
                <a:gd name="connsiteY43" fmla="*/ 1269397 h 1424940"/>
                <a:gd name="connsiteX44" fmla="*/ 4257770 w 6095524"/>
                <a:gd name="connsiteY44" fmla="*/ 1288256 h 1424940"/>
                <a:gd name="connsiteX45" fmla="*/ 4229576 w 6095524"/>
                <a:gd name="connsiteY45" fmla="*/ 1295686 h 1424940"/>
                <a:gd name="connsiteX46" fmla="*/ 4156424 w 6095524"/>
                <a:gd name="connsiteY46" fmla="*/ 1321213 h 1424940"/>
                <a:gd name="connsiteX47" fmla="*/ 4094416 w 6095524"/>
                <a:gd name="connsiteY47" fmla="*/ 1338072 h 1424940"/>
                <a:gd name="connsiteX48" fmla="*/ 4068509 w 6095524"/>
                <a:gd name="connsiteY48" fmla="*/ 1346168 h 1424940"/>
                <a:gd name="connsiteX49" fmla="*/ 4009263 w 6095524"/>
                <a:gd name="connsiteY49" fmla="*/ 1359694 h 1424940"/>
                <a:gd name="connsiteX50" fmla="*/ 3975735 w 6095524"/>
                <a:gd name="connsiteY50" fmla="*/ 1369219 h 1424940"/>
                <a:gd name="connsiteX51" fmla="*/ 3893915 w 6095524"/>
                <a:gd name="connsiteY51" fmla="*/ 1379982 h 1424940"/>
                <a:gd name="connsiteX52" fmla="*/ 3809428 w 6095524"/>
                <a:gd name="connsiteY52" fmla="*/ 1390364 h 1424940"/>
                <a:gd name="connsiteX53" fmla="*/ 3763042 w 6095524"/>
                <a:gd name="connsiteY53" fmla="*/ 1393793 h 1424940"/>
                <a:gd name="connsiteX54" fmla="*/ 3722561 w 6095524"/>
                <a:gd name="connsiteY54" fmla="*/ 1399223 h 1424940"/>
                <a:gd name="connsiteX55" fmla="*/ 3687318 w 6095524"/>
                <a:gd name="connsiteY55" fmla="*/ 1402652 h 1424940"/>
                <a:gd name="connsiteX56" fmla="*/ 3631216 w 6095524"/>
                <a:gd name="connsiteY56" fmla="*/ 1409605 h 1424940"/>
                <a:gd name="connsiteX57" fmla="*/ 3607880 w 6095524"/>
                <a:gd name="connsiteY57" fmla="*/ 1411415 h 1424940"/>
                <a:gd name="connsiteX58" fmla="*/ 3552825 w 6095524"/>
                <a:gd name="connsiteY58" fmla="*/ 1411319 h 1424940"/>
                <a:gd name="connsiteX59" fmla="*/ 3533680 w 6095524"/>
                <a:gd name="connsiteY59" fmla="*/ 1410367 h 1424940"/>
                <a:gd name="connsiteX60" fmla="*/ 3496818 w 6095524"/>
                <a:gd name="connsiteY60" fmla="*/ 1398556 h 1424940"/>
                <a:gd name="connsiteX61" fmla="*/ 3492437 w 6095524"/>
                <a:gd name="connsiteY61" fmla="*/ 1397699 h 1424940"/>
                <a:gd name="connsiteX62" fmla="*/ 3468243 w 6095524"/>
                <a:gd name="connsiteY62" fmla="*/ 1393031 h 1424940"/>
                <a:gd name="connsiteX63" fmla="*/ 3455003 w 6095524"/>
                <a:gd name="connsiteY63" fmla="*/ 1391507 h 1424940"/>
                <a:gd name="connsiteX64" fmla="*/ 3404711 w 6095524"/>
                <a:gd name="connsiteY64" fmla="*/ 1381792 h 1424940"/>
                <a:gd name="connsiteX65" fmla="*/ 3375756 w 6095524"/>
                <a:gd name="connsiteY65" fmla="*/ 1377220 h 1424940"/>
                <a:gd name="connsiteX66" fmla="*/ 3352324 w 6095524"/>
                <a:gd name="connsiteY66" fmla="*/ 1377887 h 1424940"/>
                <a:gd name="connsiteX67" fmla="*/ 3311176 w 6095524"/>
                <a:gd name="connsiteY67" fmla="*/ 1378744 h 1424940"/>
                <a:gd name="connsiteX68" fmla="*/ 3298031 w 6095524"/>
                <a:gd name="connsiteY68" fmla="*/ 1380935 h 1424940"/>
                <a:gd name="connsiteX69" fmla="*/ 3238595 w 6095524"/>
                <a:gd name="connsiteY69" fmla="*/ 1374648 h 1424940"/>
                <a:gd name="connsiteX70" fmla="*/ 3204686 w 6095524"/>
                <a:gd name="connsiteY70" fmla="*/ 1374172 h 1424940"/>
                <a:gd name="connsiteX71" fmla="*/ 3166491 w 6095524"/>
                <a:gd name="connsiteY71" fmla="*/ 1366361 h 1424940"/>
                <a:gd name="connsiteX72" fmla="*/ 3155347 w 6095524"/>
                <a:gd name="connsiteY72" fmla="*/ 1366742 h 1424940"/>
                <a:gd name="connsiteX73" fmla="*/ 3142869 w 6095524"/>
                <a:gd name="connsiteY73" fmla="*/ 1367409 h 1424940"/>
                <a:gd name="connsiteX74" fmla="*/ 3104578 w 6095524"/>
                <a:gd name="connsiteY74" fmla="*/ 1367981 h 1424940"/>
                <a:gd name="connsiteX75" fmla="*/ 3081337 w 6095524"/>
                <a:gd name="connsiteY75" fmla="*/ 1370838 h 1424940"/>
                <a:gd name="connsiteX76" fmla="*/ 3037047 w 6095524"/>
                <a:gd name="connsiteY76" fmla="*/ 1369124 h 1424940"/>
                <a:gd name="connsiteX77" fmla="*/ 3020663 w 6095524"/>
                <a:gd name="connsiteY77" fmla="*/ 1371600 h 1424940"/>
                <a:gd name="connsiteX78" fmla="*/ 2979230 w 6095524"/>
                <a:gd name="connsiteY78" fmla="*/ 1371886 h 1424940"/>
                <a:gd name="connsiteX79" fmla="*/ 2942082 w 6095524"/>
                <a:gd name="connsiteY79" fmla="*/ 1370457 h 1424940"/>
                <a:gd name="connsiteX80" fmla="*/ 2906268 w 6095524"/>
                <a:gd name="connsiteY80" fmla="*/ 1371219 h 1424940"/>
                <a:gd name="connsiteX81" fmla="*/ 2880646 w 6095524"/>
                <a:gd name="connsiteY81" fmla="*/ 1374362 h 1424940"/>
                <a:gd name="connsiteX82" fmla="*/ 2852833 w 6095524"/>
                <a:gd name="connsiteY82" fmla="*/ 1376267 h 1424940"/>
                <a:gd name="connsiteX83" fmla="*/ 2776157 w 6095524"/>
                <a:gd name="connsiteY83" fmla="*/ 1387602 h 1424940"/>
                <a:gd name="connsiteX84" fmla="*/ 2761965 w 6095524"/>
                <a:gd name="connsiteY84" fmla="*/ 1384840 h 1424940"/>
                <a:gd name="connsiteX85" fmla="*/ 2681383 w 6095524"/>
                <a:gd name="connsiteY85" fmla="*/ 1382268 h 1424940"/>
                <a:gd name="connsiteX86" fmla="*/ 2663857 w 6095524"/>
                <a:gd name="connsiteY86" fmla="*/ 1382459 h 1424940"/>
                <a:gd name="connsiteX87" fmla="*/ 2616803 w 6095524"/>
                <a:gd name="connsiteY87" fmla="*/ 1371219 h 1424940"/>
                <a:gd name="connsiteX88" fmla="*/ 2544223 w 6095524"/>
                <a:gd name="connsiteY88" fmla="*/ 1389031 h 1424940"/>
                <a:gd name="connsiteX89" fmla="*/ 2476309 w 6095524"/>
                <a:gd name="connsiteY89" fmla="*/ 1411319 h 1424940"/>
                <a:gd name="connsiteX90" fmla="*/ 2467737 w 6095524"/>
                <a:gd name="connsiteY90" fmla="*/ 1414177 h 1424940"/>
                <a:gd name="connsiteX91" fmla="*/ 2443353 w 6095524"/>
                <a:gd name="connsiteY91" fmla="*/ 1419035 h 1424940"/>
                <a:gd name="connsiteX92" fmla="*/ 2413159 w 6095524"/>
                <a:gd name="connsiteY92" fmla="*/ 1420749 h 1424940"/>
                <a:gd name="connsiteX93" fmla="*/ 2374868 w 6095524"/>
                <a:gd name="connsiteY93" fmla="*/ 1424940 h 1424940"/>
                <a:gd name="connsiteX94" fmla="*/ 2344198 w 6095524"/>
                <a:gd name="connsiteY94" fmla="*/ 1419701 h 1424940"/>
                <a:gd name="connsiteX95" fmla="*/ 2301335 w 6095524"/>
                <a:gd name="connsiteY95" fmla="*/ 1411891 h 1424940"/>
                <a:gd name="connsiteX96" fmla="*/ 2260949 w 6095524"/>
                <a:gd name="connsiteY96" fmla="*/ 1404461 h 1424940"/>
                <a:gd name="connsiteX97" fmla="*/ 2248186 w 6095524"/>
                <a:gd name="connsiteY97" fmla="*/ 1413224 h 1424940"/>
                <a:gd name="connsiteX98" fmla="*/ 2228469 w 6095524"/>
                <a:gd name="connsiteY98" fmla="*/ 1420844 h 1424940"/>
                <a:gd name="connsiteX99" fmla="*/ 2206562 w 6095524"/>
                <a:gd name="connsiteY99" fmla="*/ 1411700 h 1424940"/>
                <a:gd name="connsiteX100" fmla="*/ 2155317 w 6095524"/>
                <a:gd name="connsiteY100" fmla="*/ 1392746 h 1424940"/>
                <a:gd name="connsiteX101" fmla="*/ 2122932 w 6095524"/>
                <a:gd name="connsiteY101" fmla="*/ 1391888 h 1424940"/>
                <a:gd name="connsiteX102" fmla="*/ 2052542 w 6095524"/>
                <a:gd name="connsiteY102" fmla="*/ 1383792 h 1424940"/>
                <a:gd name="connsiteX103" fmla="*/ 2006537 w 6095524"/>
                <a:gd name="connsiteY103" fmla="*/ 1372267 h 1424940"/>
                <a:gd name="connsiteX104" fmla="*/ 1973486 w 6095524"/>
                <a:gd name="connsiteY104" fmla="*/ 1359218 h 1424940"/>
                <a:gd name="connsiteX105" fmla="*/ 1926146 w 6095524"/>
                <a:gd name="connsiteY105" fmla="*/ 1342168 h 1424940"/>
                <a:gd name="connsiteX106" fmla="*/ 1878616 w 6095524"/>
                <a:gd name="connsiteY106" fmla="*/ 1333310 h 1424940"/>
                <a:gd name="connsiteX107" fmla="*/ 1844231 w 6095524"/>
                <a:gd name="connsiteY107" fmla="*/ 1322165 h 1424940"/>
                <a:gd name="connsiteX108" fmla="*/ 1802225 w 6095524"/>
                <a:gd name="connsiteY108" fmla="*/ 1314545 h 1424940"/>
                <a:gd name="connsiteX109" fmla="*/ 1766983 w 6095524"/>
                <a:gd name="connsiteY109" fmla="*/ 1314260 h 1424940"/>
                <a:gd name="connsiteX110" fmla="*/ 1711738 w 6095524"/>
                <a:gd name="connsiteY110" fmla="*/ 1315593 h 1424940"/>
                <a:gd name="connsiteX111" fmla="*/ 1644111 w 6095524"/>
                <a:gd name="connsiteY111" fmla="*/ 1292543 h 1424940"/>
                <a:gd name="connsiteX112" fmla="*/ 1616774 w 6095524"/>
                <a:gd name="connsiteY112" fmla="*/ 1287399 h 1424940"/>
                <a:gd name="connsiteX113" fmla="*/ 1591056 w 6095524"/>
                <a:gd name="connsiteY113" fmla="*/ 1285018 h 1424940"/>
                <a:gd name="connsiteX114" fmla="*/ 1536478 w 6095524"/>
                <a:gd name="connsiteY114" fmla="*/ 1269683 h 1424940"/>
                <a:gd name="connsiteX115" fmla="*/ 1514285 w 6095524"/>
                <a:gd name="connsiteY115" fmla="*/ 1264634 h 1424940"/>
                <a:gd name="connsiteX116" fmla="*/ 1483233 w 6095524"/>
                <a:gd name="connsiteY116" fmla="*/ 1264730 h 1424940"/>
                <a:gd name="connsiteX117" fmla="*/ 1426750 w 6095524"/>
                <a:gd name="connsiteY117" fmla="*/ 1257681 h 1424940"/>
                <a:gd name="connsiteX118" fmla="*/ 1370362 w 6095524"/>
                <a:gd name="connsiteY118" fmla="*/ 1237107 h 1424940"/>
                <a:gd name="connsiteX119" fmla="*/ 1346454 w 6095524"/>
                <a:gd name="connsiteY119" fmla="*/ 1239107 h 1424940"/>
                <a:gd name="connsiteX120" fmla="*/ 1337882 w 6095524"/>
                <a:gd name="connsiteY120" fmla="*/ 1238631 h 1424940"/>
                <a:gd name="connsiteX121" fmla="*/ 1260825 w 6095524"/>
                <a:gd name="connsiteY121" fmla="*/ 1227296 h 1424940"/>
                <a:gd name="connsiteX122" fmla="*/ 1253109 w 6095524"/>
                <a:gd name="connsiteY122" fmla="*/ 1226058 h 1424940"/>
                <a:gd name="connsiteX123" fmla="*/ 1216915 w 6095524"/>
                <a:gd name="connsiteY123" fmla="*/ 1215962 h 1424940"/>
                <a:gd name="connsiteX124" fmla="*/ 1125664 w 6095524"/>
                <a:gd name="connsiteY124" fmla="*/ 1209675 h 1424940"/>
                <a:gd name="connsiteX125" fmla="*/ 1120045 w 6095524"/>
                <a:gd name="connsiteY125" fmla="*/ 1208913 h 1424940"/>
                <a:gd name="connsiteX126" fmla="*/ 1089469 w 6095524"/>
                <a:gd name="connsiteY126" fmla="*/ 1213961 h 1424940"/>
                <a:gd name="connsiteX127" fmla="*/ 1074325 w 6095524"/>
                <a:gd name="connsiteY127" fmla="*/ 1221105 h 1424940"/>
                <a:gd name="connsiteX128" fmla="*/ 1050703 w 6095524"/>
                <a:gd name="connsiteY128" fmla="*/ 1228535 h 1424940"/>
                <a:gd name="connsiteX129" fmla="*/ 1026700 w 6095524"/>
                <a:gd name="connsiteY129" fmla="*/ 1231297 h 1424940"/>
                <a:gd name="connsiteX130" fmla="*/ 986409 w 6095524"/>
                <a:gd name="connsiteY130" fmla="*/ 1220057 h 1424940"/>
                <a:gd name="connsiteX131" fmla="*/ 971741 w 6095524"/>
                <a:gd name="connsiteY131" fmla="*/ 1218914 h 1424940"/>
                <a:gd name="connsiteX132" fmla="*/ 939070 w 6095524"/>
                <a:gd name="connsiteY132" fmla="*/ 1213485 h 1424940"/>
                <a:gd name="connsiteX133" fmla="*/ 910495 w 6095524"/>
                <a:gd name="connsiteY133" fmla="*/ 1213866 h 1424940"/>
                <a:gd name="connsiteX134" fmla="*/ 887540 w 6095524"/>
                <a:gd name="connsiteY134" fmla="*/ 1222534 h 1424940"/>
                <a:gd name="connsiteX135" fmla="*/ 854202 w 6095524"/>
                <a:gd name="connsiteY135" fmla="*/ 1224248 h 1424940"/>
                <a:gd name="connsiteX136" fmla="*/ 832675 w 6095524"/>
                <a:gd name="connsiteY136" fmla="*/ 1217962 h 1424940"/>
                <a:gd name="connsiteX137" fmla="*/ 828294 w 6095524"/>
                <a:gd name="connsiteY137" fmla="*/ 1217105 h 1424940"/>
                <a:gd name="connsiteX138" fmla="*/ 772001 w 6095524"/>
                <a:gd name="connsiteY138" fmla="*/ 1216723 h 1424940"/>
                <a:gd name="connsiteX139" fmla="*/ 701707 w 6095524"/>
                <a:gd name="connsiteY139" fmla="*/ 1235678 h 1424940"/>
                <a:gd name="connsiteX140" fmla="*/ 690086 w 6095524"/>
                <a:gd name="connsiteY140" fmla="*/ 1239679 h 1424940"/>
                <a:gd name="connsiteX141" fmla="*/ 633412 w 6095524"/>
                <a:gd name="connsiteY141" fmla="*/ 1246632 h 1424940"/>
                <a:gd name="connsiteX142" fmla="*/ 603028 w 6095524"/>
                <a:gd name="connsiteY142" fmla="*/ 1253681 h 1424940"/>
                <a:gd name="connsiteX143" fmla="*/ 581120 w 6095524"/>
                <a:gd name="connsiteY143" fmla="*/ 1254062 h 1424940"/>
                <a:gd name="connsiteX144" fmla="*/ 554642 w 6095524"/>
                <a:gd name="connsiteY144" fmla="*/ 1266539 h 1424940"/>
                <a:gd name="connsiteX145" fmla="*/ 545973 w 6095524"/>
                <a:gd name="connsiteY145" fmla="*/ 1271969 h 1424940"/>
                <a:gd name="connsiteX146" fmla="*/ 535591 w 6095524"/>
                <a:gd name="connsiteY146" fmla="*/ 1275207 h 1424940"/>
                <a:gd name="connsiteX147" fmla="*/ 488538 w 6095524"/>
                <a:gd name="connsiteY147" fmla="*/ 1285494 h 1424940"/>
                <a:gd name="connsiteX148" fmla="*/ 480155 w 6095524"/>
                <a:gd name="connsiteY148" fmla="*/ 1291304 h 1424940"/>
                <a:gd name="connsiteX149" fmla="*/ 474535 w 6095524"/>
                <a:gd name="connsiteY149" fmla="*/ 1294924 h 1424940"/>
                <a:gd name="connsiteX150" fmla="*/ 428816 w 6095524"/>
                <a:gd name="connsiteY150" fmla="*/ 1301020 h 1424940"/>
                <a:gd name="connsiteX151" fmla="*/ 400241 w 6095524"/>
                <a:gd name="connsiteY151" fmla="*/ 1318260 h 1424940"/>
                <a:gd name="connsiteX152" fmla="*/ 392431 w 6095524"/>
                <a:gd name="connsiteY152" fmla="*/ 1325594 h 1424940"/>
                <a:gd name="connsiteX153" fmla="*/ 365093 w 6095524"/>
                <a:gd name="connsiteY153" fmla="*/ 1336643 h 1424940"/>
                <a:gd name="connsiteX154" fmla="*/ 273177 w 6095524"/>
                <a:gd name="connsiteY154" fmla="*/ 1357884 h 1424940"/>
                <a:gd name="connsiteX155" fmla="*/ 246888 w 6095524"/>
                <a:gd name="connsiteY155" fmla="*/ 1350359 h 1424940"/>
                <a:gd name="connsiteX156" fmla="*/ 196977 w 6095524"/>
                <a:gd name="connsiteY156" fmla="*/ 1370552 h 1424940"/>
                <a:gd name="connsiteX157" fmla="*/ 153352 w 6095524"/>
                <a:gd name="connsiteY157" fmla="*/ 1381982 h 1424940"/>
                <a:gd name="connsiteX158" fmla="*/ 137160 w 6095524"/>
                <a:gd name="connsiteY158" fmla="*/ 1384745 h 1424940"/>
                <a:gd name="connsiteX159" fmla="*/ 85917 w 6095524"/>
                <a:gd name="connsiteY159" fmla="*/ 1389793 h 1424940"/>
                <a:gd name="connsiteX160" fmla="*/ 59532 w 6095524"/>
                <a:gd name="connsiteY160" fmla="*/ 1401223 h 1424940"/>
                <a:gd name="connsiteX161" fmla="*/ 30325 w 6095524"/>
                <a:gd name="connsiteY161" fmla="*/ 1409974 h 1424940"/>
                <a:gd name="connsiteX162" fmla="*/ 0 w 6095524"/>
                <a:gd name="connsiteY162" fmla="*/ 1412360 h 1424940"/>
                <a:gd name="connsiteX163" fmla="*/ 0 w 6095524"/>
                <a:gd name="connsiteY163" fmla="*/ 1058622 h 1424940"/>
                <a:gd name="connsiteX164" fmla="*/ 17145 w 6095524"/>
                <a:gd name="connsiteY164" fmla="*/ 1060228 h 1424940"/>
                <a:gd name="connsiteX165" fmla="*/ 44672 w 6095524"/>
                <a:gd name="connsiteY165" fmla="*/ 1066324 h 1424940"/>
                <a:gd name="connsiteX166" fmla="*/ 84677 w 6095524"/>
                <a:gd name="connsiteY166" fmla="*/ 1076230 h 1424940"/>
                <a:gd name="connsiteX167" fmla="*/ 132017 w 6095524"/>
                <a:gd name="connsiteY167" fmla="*/ 1064990 h 1424940"/>
                <a:gd name="connsiteX168" fmla="*/ 136779 w 6095524"/>
                <a:gd name="connsiteY168" fmla="*/ 1060323 h 1424940"/>
                <a:gd name="connsiteX169" fmla="*/ 187547 w 6095524"/>
                <a:gd name="connsiteY169" fmla="*/ 1049179 h 1424940"/>
                <a:gd name="connsiteX170" fmla="*/ 270891 w 6095524"/>
                <a:gd name="connsiteY170" fmla="*/ 1036415 h 1424940"/>
                <a:gd name="connsiteX171" fmla="*/ 276320 w 6095524"/>
                <a:gd name="connsiteY171" fmla="*/ 1035558 h 1424940"/>
                <a:gd name="connsiteX172" fmla="*/ 323755 w 6095524"/>
                <a:gd name="connsiteY172" fmla="*/ 1061561 h 1424940"/>
                <a:gd name="connsiteX173" fmla="*/ 361855 w 6095524"/>
                <a:gd name="connsiteY173" fmla="*/ 1057942 h 1424940"/>
                <a:gd name="connsiteX174" fmla="*/ 379571 w 6095524"/>
                <a:gd name="connsiteY174" fmla="*/ 1039939 h 1424940"/>
                <a:gd name="connsiteX175" fmla="*/ 430530 w 6095524"/>
                <a:gd name="connsiteY175" fmla="*/ 1025747 h 1424940"/>
                <a:gd name="connsiteX176" fmla="*/ 493300 w 6095524"/>
                <a:gd name="connsiteY176" fmla="*/ 1027176 h 1424940"/>
                <a:gd name="connsiteX177" fmla="*/ 537782 w 6095524"/>
                <a:gd name="connsiteY177" fmla="*/ 1025366 h 1424940"/>
                <a:gd name="connsiteX178" fmla="*/ 562166 w 6095524"/>
                <a:gd name="connsiteY178" fmla="*/ 1015746 h 1424940"/>
                <a:gd name="connsiteX179" fmla="*/ 579596 w 6095524"/>
                <a:gd name="connsiteY179" fmla="*/ 1016699 h 1424940"/>
                <a:gd name="connsiteX180" fmla="*/ 612362 w 6095524"/>
                <a:gd name="connsiteY180" fmla="*/ 1023557 h 1424940"/>
                <a:gd name="connsiteX181" fmla="*/ 716090 w 6095524"/>
                <a:gd name="connsiteY181" fmla="*/ 1031653 h 1424940"/>
                <a:gd name="connsiteX182" fmla="*/ 758381 w 6095524"/>
                <a:gd name="connsiteY182" fmla="*/ 1018985 h 1424940"/>
                <a:gd name="connsiteX183" fmla="*/ 771049 w 6095524"/>
                <a:gd name="connsiteY183" fmla="*/ 1018699 h 1424940"/>
                <a:gd name="connsiteX184" fmla="*/ 799433 w 6095524"/>
                <a:gd name="connsiteY184" fmla="*/ 1023652 h 1424940"/>
                <a:gd name="connsiteX185" fmla="*/ 858012 w 6095524"/>
                <a:gd name="connsiteY185" fmla="*/ 1020318 h 1424940"/>
                <a:gd name="connsiteX186" fmla="*/ 879634 w 6095524"/>
                <a:gd name="connsiteY186" fmla="*/ 1015270 h 1424940"/>
                <a:gd name="connsiteX187" fmla="*/ 891635 w 6095524"/>
                <a:gd name="connsiteY187" fmla="*/ 1012031 h 1424940"/>
                <a:gd name="connsiteX188" fmla="*/ 953262 w 6095524"/>
                <a:gd name="connsiteY188" fmla="*/ 1003078 h 1424940"/>
                <a:gd name="connsiteX189" fmla="*/ 980694 w 6095524"/>
                <a:gd name="connsiteY189" fmla="*/ 993458 h 1424940"/>
                <a:gd name="connsiteX190" fmla="*/ 988124 w 6095524"/>
                <a:gd name="connsiteY190" fmla="*/ 992029 h 1424940"/>
                <a:gd name="connsiteX191" fmla="*/ 1028795 w 6095524"/>
                <a:gd name="connsiteY191" fmla="*/ 996029 h 1424940"/>
                <a:gd name="connsiteX192" fmla="*/ 1059275 w 6095524"/>
                <a:gd name="connsiteY192" fmla="*/ 1011555 h 1424940"/>
                <a:gd name="connsiteX193" fmla="*/ 1065181 w 6095524"/>
                <a:gd name="connsiteY193" fmla="*/ 1016794 h 1424940"/>
                <a:gd name="connsiteX194" fmla="*/ 1150144 w 6095524"/>
                <a:gd name="connsiteY194" fmla="*/ 1014984 h 1424940"/>
                <a:gd name="connsiteX195" fmla="*/ 1163193 w 6095524"/>
                <a:gd name="connsiteY195" fmla="*/ 1012793 h 1424940"/>
                <a:gd name="connsiteX196" fmla="*/ 1226249 w 6095524"/>
                <a:gd name="connsiteY196" fmla="*/ 1021937 h 1424940"/>
                <a:gd name="connsiteX197" fmla="*/ 1244632 w 6095524"/>
                <a:gd name="connsiteY197" fmla="*/ 1023747 h 1424940"/>
                <a:gd name="connsiteX198" fmla="*/ 1310545 w 6095524"/>
                <a:gd name="connsiteY198" fmla="*/ 1031939 h 1424940"/>
                <a:gd name="connsiteX199" fmla="*/ 1319879 w 6095524"/>
                <a:gd name="connsiteY199" fmla="*/ 1024319 h 1424940"/>
                <a:gd name="connsiteX200" fmla="*/ 1346740 w 6095524"/>
                <a:gd name="connsiteY200" fmla="*/ 1005173 h 1424940"/>
                <a:gd name="connsiteX201" fmla="*/ 1399699 w 6095524"/>
                <a:gd name="connsiteY201" fmla="*/ 988219 h 1424940"/>
                <a:gd name="connsiteX202" fmla="*/ 1414082 w 6095524"/>
                <a:gd name="connsiteY202" fmla="*/ 989171 h 1424940"/>
                <a:gd name="connsiteX203" fmla="*/ 1450467 w 6095524"/>
                <a:gd name="connsiteY203" fmla="*/ 1017461 h 1424940"/>
                <a:gd name="connsiteX204" fmla="*/ 1468184 w 6095524"/>
                <a:gd name="connsiteY204" fmla="*/ 1028795 h 1424940"/>
                <a:gd name="connsiteX205" fmla="*/ 1518476 w 6095524"/>
                <a:gd name="connsiteY205" fmla="*/ 1049655 h 1424940"/>
                <a:gd name="connsiteX206" fmla="*/ 1522667 w 6095524"/>
                <a:gd name="connsiteY206" fmla="*/ 1053465 h 1424940"/>
                <a:gd name="connsiteX207" fmla="*/ 1559814 w 6095524"/>
                <a:gd name="connsiteY207" fmla="*/ 1098709 h 1424940"/>
                <a:gd name="connsiteX208" fmla="*/ 1568196 w 6095524"/>
                <a:gd name="connsiteY208" fmla="*/ 1106424 h 1424940"/>
                <a:gd name="connsiteX209" fmla="*/ 1578293 w 6095524"/>
                <a:gd name="connsiteY209" fmla="*/ 1118426 h 1424940"/>
                <a:gd name="connsiteX210" fmla="*/ 1609820 w 6095524"/>
                <a:gd name="connsiteY210" fmla="*/ 1141667 h 1424940"/>
                <a:gd name="connsiteX211" fmla="*/ 1648873 w 6095524"/>
                <a:gd name="connsiteY211" fmla="*/ 1149096 h 1424940"/>
                <a:gd name="connsiteX212" fmla="*/ 1696022 w 6095524"/>
                <a:gd name="connsiteY212" fmla="*/ 1160431 h 1424940"/>
                <a:gd name="connsiteX213" fmla="*/ 1715739 w 6095524"/>
                <a:gd name="connsiteY213" fmla="*/ 1168051 h 1424940"/>
                <a:gd name="connsiteX214" fmla="*/ 1768602 w 6095524"/>
                <a:gd name="connsiteY214" fmla="*/ 1182529 h 1424940"/>
                <a:gd name="connsiteX215" fmla="*/ 1806321 w 6095524"/>
                <a:gd name="connsiteY215" fmla="*/ 1194721 h 1424940"/>
                <a:gd name="connsiteX216" fmla="*/ 1860709 w 6095524"/>
                <a:gd name="connsiteY216" fmla="*/ 1201865 h 1424940"/>
                <a:gd name="connsiteX217" fmla="*/ 1887093 w 6095524"/>
                <a:gd name="connsiteY217" fmla="*/ 1202150 h 1424940"/>
                <a:gd name="connsiteX218" fmla="*/ 1935575 w 6095524"/>
                <a:gd name="connsiteY218" fmla="*/ 1238726 h 1424940"/>
                <a:gd name="connsiteX219" fmla="*/ 1974247 w 6095524"/>
                <a:gd name="connsiteY219" fmla="*/ 1262920 h 1424940"/>
                <a:gd name="connsiteX220" fmla="*/ 2014919 w 6095524"/>
                <a:gd name="connsiteY220" fmla="*/ 1251204 h 1424940"/>
                <a:gd name="connsiteX221" fmla="*/ 2025968 w 6095524"/>
                <a:gd name="connsiteY221" fmla="*/ 1240155 h 1424940"/>
                <a:gd name="connsiteX222" fmla="*/ 2092643 w 6095524"/>
                <a:gd name="connsiteY222" fmla="*/ 1229678 h 1424940"/>
                <a:gd name="connsiteX223" fmla="*/ 2187893 w 6095524"/>
                <a:gd name="connsiteY223" fmla="*/ 1229297 h 1424940"/>
                <a:gd name="connsiteX224" fmla="*/ 2346294 w 6095524"/>
                <a:gd name="connsiteY224" fmla="*/ 1205484 h 1424940"/>
                <a:gd name="connsiteX225" fmla="*/ 2373916 w 6095524"/>
                <a:gd name="connsiteY225" fmla="*/ 1194435 h 1424940"/>
                <a:gd name="connsiteX226" fmla="*/ 2404967 w 6095524"/>
                <a:gd name="connsiteY226" fmla="*/ 1191673 h 1424940"/>
                <a:gd name="connsiteX227" fmla="*/ 2416874 w 6095524"/>
                <a:gd name="connsiteY227" fmla="*/ 1198436 h 1424940"/>
                <a:gd name="connsiteX228" fmla="*/ 2468975 w 6095524"/>
                <a:gd name="connsiteY228" fmla="*/ 1208532 h 1424940"/>
                <a:gd name="connsiteX229" fmla="*/ 2478882 w 6095524"/>
                <a:gd name="connsiteY229" fmla="*/ 1208723 h 1424940"/>
                <a:gd name="connsiteX230" fmla="*/ 2512791 w 6095524"/>
                <a:gd name="connsiteY230" fmla="*/ 1204436 h 1424940"/>
                <a:gd name="connsiteX231" fmla="*/ 2544223 w 6095524"/>
                <a:gd name="connsiteY231" fmla="*/ 1201960 h 1424940"/>
                <a:gd name="connsiteX232" fmla="*/ 2623471 w 6095524"/>
                <a:gd name="connsiteY232" fmla="*/ 1210056 h 1424940"/>
                <a:gd name="connsiteX233" fmla="*/ 2684241 w 6095524"/>
                <a:gd name="connsiteY233" fmla="*/ 1208151 h 1424940"/>
                <a:gd name="connsiteX234" fmla="*/ 2712244 w 6095524"/>
                <a:gd name="connsiteY234" fmla="*/ 1210056 h 1424940"/>
                <a:gd name="connsiteX235" fmla="*/ 2728055 w 6095524"/>
                <a:gd name="connsiteY235" fmla="*/ 1212914 h 1424940"/>
                <a:gd name="connsiteX236" fmla="*/ 2763869 w 6095524"/>
                <a:gd name="connsiteY236" fmla="*/ 1232821 h 1424940"/>
                <a:gd name="connsiteX237" fmla="*/ 2783491 w 6095524"/>
                <a:gd name="connsiteY237" fmla="*/ 1237298 h 1424940"/>
                <a:gd name="connsiteX238" fmla="*/ 2842546 w 6095524"/>
                <a:gd name="connsiteY238" fmla="*/ 1236917 h 1424940"/>
                <a:gd name="connsiteX239" fmla="*/ 2931128 w 6095524"/>
                <a:gd name="connsiteY239" fmla="*/ 1206913 h 1424940"/>
                <a:gd name="connsiteX240" fmla="*/ 2940368 w 6095524"/>
                <a:gd name="connsiteY240" fmla="*/ 1202912 h 1424940"/>
                <a:gd name="connsiteX241" fmla="*/ 2985421 w 6095524"/>
                <a:gd name="connsiteY241" fmla="*/ 1197959 h 1424940"/>
                <a:gd name="connsiteX242" fmla="*/ 3015996 w 6095524"/>
                <a:gd name="connsiteY242" fmla="*/ 1204722 h 1424940"/>
                <a:gd name="connsiteX243" fmla="*/ 3057621 w 6095524"/>
                <a:gd name="connsiteY243" fmla="*/ 1218724 h 1424940"/>
                <a:gd name="connsiteX244" fmla="*/ 3095054 w 6095524"/>
                <a:gd name="connsiteY244" fmla="*/ 1230440 h 1424940"/>
                <a:gd name="connsiteX245" fmla="*/ 3122295 w 6095524"/>
                <a:gd name="connsiteY245" fmla="*/ 1243679 h 1424940"/>
                <a:gd name="connsiteX246" fmla="*/ 3184589 w 6095524"/>
                <a:gd name="connsiteY246" fmla="*/ 1253395 h 1424940"/>
                <a:gd name="connsiteX247" fmla="*/ 3191066 w 6095524"/>
                <a:gd name="connsiteY247" fmla="*/ 1255014 h 1424940"/>
                <a:gd name="connsiteX248" fmla="*/ 3237929 w 6095524"/>
                <a:gd name="connsiteY248" fmla="*/ 1243203 h 1424940"/>
                <a:gd name="connsiteX249" fmla="*/ 3294221 w 6095524"/>
                <a:gd name="connsiteY249" fmla="*/ 1231202 h 1424940"/>
                <a:gd name="connsiteX250" fmla="*/ 3314319 w 6095524"/>
                <a:gd name="connsiteY250" fmla="*/ 1235297 h 1424940"/>
                <a:gd name="connsiteX251" fmla="*/ 3341846 w 6095524"/>
                <a:gd name="connsiteY251" fmla="*/ 1241108 h 1424940"/>
                <a:gd name="connsiteX252" fmla="*/ 3367373 w 6095524"/>
                <a:gd name="connsiteY252" fmla="*/ 1238060 h 1424940"/>
                <a:gd name="connsiteX253" fmla="*/ 3382899 w 6095524"/>
                <a:gd name="connsiteY253" fmla="*/ 1237774 h 1424940"/>
                <a:gd name="connsiteX254" fmla="*/ 3453765 w 6095524"/>
                <a:gd name="connsiteY254" fmla="*/ 1273397 h 1424940"/>
                <a:gd name="connsiteX255" fmla="*/ 3471767 w 6095524"/>
                <a:gd name="connsiteY255" fmla="*/ 1276350 h 1424940"/>
                <a:gd name="connsiteX256" fmla="*/ 3481959 w 6095524"/>
                <a:gd name="connsiteY256" fmla="*/ 1280732 h 1424940"/>
                <a:gd name="connsiteX257" fmla="*/ 3543396 w 6095524"/>
                <a:gd name="connsiteY257" fmla="*/ 1324928 h 1424940"/>
                <a:gd name="connsiteX258" fmla="*/ 3569494 w 6095524"/>
                <a:gd name="connsiteY258" fmla="*/ 1333881 h 1424940"/>
                <a:gd name="connsiteX259" fmla="*/ 3598164 w 6095524"/>
                <a:gd name="connsiteY259" fmla="*/ 1332071 h 1424940"/>
                <a:gd name="connsiteX260" fmla="*/ 3614738 w 6095524"/>
                <a:gd name="connsiteY260" fmla="*/ 1328833 h 1424940"/>
                <a:gd name="connsiteX261" fmla="*/ 3655886 w 6095524"/>
                <a:gd name="connsiteY261" fmla="*/ 1300734 h 1424940"/>
                <a:gd name="connsiteX262" fmla="*/ 3679317 w 6095524"/>
                <a:gd name="connsiteY262" fmla="*/ 1301687 h 1424940"/>
                <a:gd name="connsiteX263" fmla="*/ 3715893 w 6095524"/>
                <a:gd name="connsiteY263" fmla="*/ 1321022 h 1424940"/>
                <a:gd name="connsiteX264" fmla="*/ 3782282 w 6095524"/>
                <a:gd name="connsiteY264" fmla="*/ 1329690 h 1424940"/>
                <a:gd name="connsiteX265" fmla="*/ 3816001 w 6095524"/>
                <a:gd name="connsiteY265" fmla="*/ 1302639 h 1424940"/>
                <a:gd name="connsiteX266" fmla="*/ 3833431 w 6095524"/>
                <a:gd name="connsiteY266" fmla="*/ 1276636 h 1424940"/>
                <a:gd name="connsiteX267" fmla="*/ 3883819 w 6095524"/>
                <a:gd name="connsiteY267" fmla="*/ 1246442 h 1424940"/>
                <a:gd name="connsiteX268" fmla="*/ 3895821 w 6095524"/>
                <a:gd name="connsiteY268" fmla="*/ 1257681 h 1424940"/>
                <a:gd name="connsiteX269" fmla="*/ 3932778 w 6095524"/>
                <a:gd name="connsiteY269" fmla="*/ 1262444 h 1424940"/>
                <a:gd name="connsiteX270" fmla="*/ 3972782 w 6095524"/>
                <a:gd name="connsiteY270" fmla="*/ 1262063 h 1424940"/>
                <a:gd name="connsiteX271" fmla="*/ 4042505 w 6095524"/>
                <a:gd name="connsiteY271" fmla="*/ 1267111 h 1424940"/>
                <a:gd name="connsiteX272" fmla="*/ 4088892 w 6095524"/>
                <a:gd name="connsiteY272" fmla="*/ 1238250 h 1424940"/>
                <a:gd name="connsiteX273" fmla="*/ 4106609 w 6095524"/>
                <a:gd name="connsiteY273" fmla="*/ 1226344 h 1424940"/>
                <a:gd name="connsiteX274" fmla="*/ 4123182 w 6095524"/>
                <a:gd name="connsiteY274" fmla="*/ 1218724 h 1424940"/>
                <a:gd name="connsiteX275" fmla="*/ 4142328 w 6095524"/>
                <a:gd name="connsiteY275" fmla="*/ 1214438 h 1424940"/>
                <a:gd name="connsiteX276" fmla="*/ 4188524 w 6095524"/>
                <a:gd name="connsiteY276" fmla="*/ 1198245 h 1424940"/>
                <a:gd name="connsiteX277" fmla="*/ 4213860 w 6095524"/>
                <a:gd name="connsiteY277" fmla="*/ 1182338 h 1424940"/>
                <a:gd name="connsiteX278" fmla="*/ 4270820 w 6095524"/>
                <a:gd name="connsiteY278" fmla="*/ 1167003 h 1424940"/>
                <a:gd name="connsiteX279" fmla="*/ 4309587 w 6095524"/>
                <a:gd name="connsiteY279" fmla="*/ 1153287 h 1424940"/>
                <a:gd name="connsiteX280" fmla="*/ 4350449 w 6095524"/>
                <a:gd name="connsiteY280" fmla="*/ 1129665 h 1424940"/>
                <a:gd name="connsiteX281" fmla="*/ 4356164 w 6095524"/>
                <a:gd name="connsiteY281" fmla="*/ 1126046 h 1424940"/>
                <a:gd name="connsiteX282" fmla="*/ 4369880 w 6095524"/>
                <a:gd name="connsiteY282" fmla="*/ 1110520 h 1424940"/>
                <a:gd name="connsiteX283" fmla="*/ 4389787 w 6095524"/>
                <a:gd name="connsiteY283" fmla="*/ 1057085 h 1424940"/>
                <a:gd name="connsiteX284" fmla="*/ 4395502 w 6095524"/>
                <a:gd name="connsiteY284" fmla="*/ 1046226 h 1424940"/>
                <a:gd name="connsiteX285" fmla="*/ 4447413 w 6095524"/>
                <a:gd name="connsiteY285" fmla="*/ 1009650 h 1424940"/>
                <a:gd name="connsiteX286" fmla="*/ 4466654 w 6095524"/>
                <a:gd name="connsiteY286" fmla="*/ 1013079 h 1424940"/>
                <a:gd name="connsiteX287" fmla="*/ 4487894 w 6095524"/>
                <a:gd name="connsiteY287" fmla="*/ 1025081 h 1424940"/>
                <a:gd name="connsiteX288" fmla="*/ 4534472 w 6095524"/>
                <a:gd name="connsiteY288" fmla="*/ 1028224 h 1424940"/>
                <a:gd name="connsiteX289" fmla="*/ 4551903 w 6095524"/>
                <a:gd name="connsiteY289" fmla="*/ 1022033 h 1424940"/>
                <a:gd name="connsiteX290" fmla="*/ 4582382 w 6095524"/>
                <a:gd name="connsiteY290" fmla="*/ 1005364 h 1424940"/>
                <a:gd name="connsiteX291" fmla="*/ 4605909 w 6095524"/>
                <a:gd name="connsiteY291" fmla="*/ 979551 h 1424940"/>
                <a:gd name="connsiteX292" fmla="*/ 4640104 w 6095524"/>
                <a:gd name="connsiteY292" fmla="*/ 936879 h 1424940"/>
                <a:gd name="connsiteX293" fmla="*/ 4705731 w 6095524"/>
                <a:gd name="connsiteY293" fmla="*/ 920591 h 1424940"/>
                <a:gd name="connsiteX294" fmla="*/ 4730973 w 6095524"/>
                <a:gd name="connsiteY294" fmla="*/ 915162 h 1424940"/>
                <a:gd name="connsiteX295" fmla="*/ 4822794 w 6095524"/>
                <a:gd name="connsiteY295" fmla="*/ 892397 h 1424940"/>
                <a:gd name="connsiteX296" fmla="*/ 4830794 w 6095524"/>
                <a:gd name="connsiteY296" fmla="*/ 891635 h 1424940"/>
                <a:gd name="connsiteX297" fmla="*/ 4894421 w 6095524"/>
                <a:gd name="connsiteY297" fmla="*/ 865442 h 1424940"/>
                <a:gd name="connsiteX298" fmla="*/ 4909756 w 6095524"/>
                <a:gd name="connsiteY298" fmla="*/ 858964 h 1424940"/>
                <a:gd name="connsiteX299" fmla="*/ 4928521 w 6095524"/>
                <a:gd name="connsiteY299" fmla="*/ 842391 h 1424940"/>
                <a:gd name="connsiteX300" fmla="*/ 4945857 w 6095524"/>
                <a:gd name="connsiteY300" fmla="*/ 795623 h 1424940"/>
                <a:gd name="connsiteX301" fmla="*/ 4966145 w 6095524"/>
                <a:gd name="connsiteY301" fmla="*/ 774287 h 1424940"/>
                <a:gd name="connsiteX302" fmla="*/ 4980909 w 6095524"/>
                <a:gd name="connsiteY302" fmla="*/ 761333 h 1424940"/>
                <a:gd name="connsiteX303" fmla="*/ 4993862 w 6095524"/>
                <a:gd name="connsiteY303" fmla="*/ 741712 h 1424940"/>
                <a:gd name="connsiteX304" fmla="*/ 5006816 w 6095524"/>
                <a:gd name="connsiteY304" fmla="*/ 694754 h 1424940"/>
                <a:gd name="connsiteX305" fmla="*/ 5026724 w 6095524"/>
                <a:gd name="connsiteY305" fmla="*/ 653129 h 1424940"/>
                <a:gd name="connsiteX306" fmla="*/ 5062538 w 6095524"/>
                <a:gd name="connsiteY306" fmla="*/ 630079 h 1424940"/>
                <a:gd name="connsiteX307" fmla="*/ 5084731 w 6095524"/>
                <a:gd name="connsiteY307" fmla="*/ 617982 h 1424940"/>
                <a:gd name="connsiteX308" fmla="*/ 5172647 w 6095524"/>
                <a:gd name="connsiteY308" fmla="*/ 630174 h 1424940"/>
                <a:gd name="connsiteX309" fmla="*/ 5232654 w 6095524"/>
                <a:gd name="connsiteY309" fmla="*/ 642080 h 1424940"/>
                <a:gd name="connsiteX310" fmla="*/ 5252371 w 6095524"/>
                <a:gd name="connsiteY310" fmla="*/ 637508 h 1424940"/>
                <a:gd name="connsiteX311" fmla="*/ 5308092 w 6095524"/>
                <a:gd name="connsiteY311" fmla="*/ 598646 h 1424940"/>
                <a:gd name="connsiteX312" fmla="*/ 5363147 w 6095524"/>
                <a:gd name="connsiteY312" fmla="*/ 581311 h 1424940"/>
                <a:gd name="connsiteX313" fmla="*/ 5404580 w 6095524"/>
                <a:gd name="connsiteY313" fmla="*/ 576358 h 1424940"/>
                <a:gd name="connsiteX314" fmla="*/ 5440203 w 6095524"/>
                <a:gd name="connsiteY314" fmla="*/ 572548 h 1424940"/>
                <a:gd name="connsiteX315" fmla="*/ 5482971 w 6095524"/>
                <a:gd name="connsiteY315" fmla="*/ 561880 h 1424940"/>
                <a:gd name="connsiteX316" fmla="*/ 5507165 w 6095524"/>
                <a:gd name="connsiteY316" fmla="*/ 550259 h 1424940"/>
                <a:gd name="connsiteX317" fmla="*/ 5545645 w 6095524"/>
                <a:gd name="connsiteY317" fmla="*/ 533591 h 1424940"/>
                <a:gd name="connsiteX318" fmla="*/ 5585079 w 6095524"/>
                <a:gd name="connsiteY318" fmla="*/ 511969 h 1424940"/>
                <a:gd name="connsiteX319" fmla="*/ 5615368 w 6095524"/>
                <a:gd name="connsiteY319" fmla="*/ 481679 h 1424940"/>
                <a:gd name="connsiteX320" fmla="*/ 5631656 w 6095524"/>
                <a:gd name="connsiteY320" fmla="*/ 456152 h 1424940"/>
                <a:gd name="connsiteX321" fmla="*/ 5679377 w 6095524"/>
                <a:gd name="connsiteY321" fmla="*/ 419576 h 1424940"/>
                <a:gd name="connsiteX322" fmla="*/ 5722525 w 6095524"/>
                <a:gd name="connsiteY322" fmla="*/ 350615 h 1424940"/>
                <a:gd name="connsiteX323" fmla="*/ 5749576 w 6095524"/>
                <a:gd name="connsiteY323" fmla="*/ 321945 h 1424940"/>
                <a:gd name="connsiteX324" fmla="*/ 5764911 w 6095524"/>
                <a:gd name="connsiteY324" fmla="*/ 313849 h 1424940"/>
                <a:gd name="connsiteX325" fmla="*/ 5791009 w 6095524"/>
                <a:gd name="connsiteY325" fmla="*/ 293942 h 1424940"/>
                <a:gd name="connsiteX326" fmla="*/ 5806440 w 6095524"/>
                <a:gd name="connsiteY326" fmla="*/ 279178 h 1424940"/>
                <a:gd name="connsiteX327" fmla="*/ 5848636 w 6095524"/>
                <a:gd name="connsiteY327" fmla="*/ 224885 h 1424940"/>
                <a:gd name="connsiteX328" fmla="*/ 5861590 w 6095524"/>
                <a:gd name="connsiteY328" fmla="*/ 208788 h 1424940"/>
                <a:gd name="connsiteX329" fmla="*/ 5888355 w 6095524"/>
                <a:gd name="connsiteY329" fmla="*/ 181166 h 1424940"/>
                <a:gd name="connsiteX330" fmla="*/ 5900071 w 6095524"/>
                <a:gd name="connsiteY330" fmla="*/ 172784 h 1424940"/>
                <a:gd name="connsiteX331" fmla="*/ 5920740 w 6095524"/>
                <a:gd name="connsiteY331" fmla="*/ 150305 h 1424940"/>
                <a:gd name="connsiteX332" fmla="*/ 5969985 w 6095524"/>
                <a:gd name="connsiteY332" fmla="*/ 91345 h 1424940"/>
                <a:gd name="connsiteX333" fmla="*/ 5991130 w 6095524"/>
                <a:gd name="connsiteY333" fmla="*/ 58293 h 1424940"/>
                <a:gd name="connsiteX334" fmla="*/ 6033325 w 6095524"/>
                <a:gd name="connsiteY334" fmla="*/ 33909 h 1424940"/>
                <a:gd name="connsiteX335" fmla="*/ 6054376 w 6095524"/>
                <a:gd name="connsiteY335" fmla="*/ 20955 h 1424940"/>
                <a:gd name="connsiteX336" fmla="*/ 6095524 w 6095524"/>
                <a:gd name="connsiteY336" fmla="*/ 0 h 1424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</a:cxnLst>
              <a:rect l="l" t="t" r="r" b="b"/>
              <a:pathLst>
                <a:path w="6095524" h="1424940">
                  <a:moveTo>
                    <a:pt x="6095524" y="0"/>
                  </a:moveTo>
                  <a:cubicBezTo>
                    <a:pt x="6095524" y="7811"/>
                    <a:pt x="6095524" y="12573"/>
                    <a:pt x="6095524" y="17431"/>
                  </a:cubicBezTo>
                  <a:lnTo>
                    <a:pt x="6095524" y="216290"/>
                  </a:lnTo>
                  <a:lnTo>
                    <a:pt x="6079998" y="230600"/>
                  </a:lnTo>
                  <a:cubicBezTo>
                    <a:pt x="6058567" y="241363"/>
                    <a:pt x="6035706" y="251079"/>
                    <a:pt x="6012751" y="260699"/>
                  </a:cubicBezTo>
                  <a:cubicBezTo>
                    <a:pt x="6006084" y="263462"/>
                    <a:pt x="5998749" y="264986"/>
                    <a:pt x="5992749" y="268700"/>
                  </a:cubicBezTo>
                  <a:cubicBezTo>
                    <a:pt x="5965126" y="285655"/>
                    <a:pt x="5938361" y="303943"/>
                    <a:pt x="5910358" y="320231"/>
                  </a:cubicBezTo>
                  <a:cubicBezTo>
                    <a:pt x="5881497" y="337090"/>
                    <a:pt x="5855684" y="356997"/>
                    <a:pt x="5835777" y="383953"/>
                  </a:cubicBezTo>
                  <a:cubicBezTo>
                    <a:pt x="5817298" y="409004"/>
                    <a:pt x="5799391" y="434435"/>
                    <a:pt x="5781008" y="459581"/>
                  </a:cubicBezTo>
                  <a:cubicBezTo>
                    <a:pt x="5776341" y="465963"/>
                    <a:pt x="5772054" y="473488"/>
                    <a:pt x="5765673" y="477584"/>
                  </a:cubicBezTo>
                  <a:cubicBezTo>
                    <a:pt x="5752433" y="486156"/>
                    <a:pt x="5737955" y="493109"/>
                    <a:pt x="5723763" y="500158"/>
                  </a:cubicBezTo>
                  <a:cubicBezTo>
                    <a:pt x="5711571" y="506159"/>
                    <a:pt x="5698617" y="510635"/>
                    <a:pt x="5686711" y="517112"/>
                  </a:cubicBezTo>
                  <a:cubicBezTo>
                    <a:pt x="5677186" y="522256"/>
                    <a:pt x="5668708" y="529400"/>
                    <a:pt x="5659850" y="535877"/>
                  </a:cubicBezTo>
                  <a:cubicBezTo>
                    <a:pt x="5652135" y="541496"/>
                    <a:pt x="5643658" y="546354"/>
                    <a:pt x="5637181" y="553117"/>
                  </a:cubicBezTo>
                  <a:cubicBezTo>
                    <a:pt x="5621369" y="569500"/>
                    <a:pt x="5605462" y="585597"/>
                    <a:pt x="5585841" y="597694"/>
                  </a:cubicBezTo>
                  <a:cubicBezTo>
                    <a:pt x="5566505" y="609695"/>
                    <a:pt x="5548217" y="623126"/>
                    <a:pt x="5528977" y="635318"/>
                  </a:cubicBezTo>
                  <a:cubicBezTo>
                    <a:pt x="5510117" y="647224"/>
                    <a:pt x="5493067" y="660273"/>
                    <a:pt x="5483256" y="681419"/>
                  </a:cubicBezTo>
                  <a:cubicBezTo>
                    <a:pt x="5478875" y="690753"/>
                    <a:pt x="5472684" y="700945"/>
                    <a:pt x="5464397" y="706374"/>
                  </a:cubicBezTo>
                  <a:cubicBezTo>
                    <a:pt x="5452586" y="714089"/>
                    <a:pt x="5437632" y="716852"/>
                    <a:pt x="5424773" y="723424"/>
                  </a:cubicBezTo>
                  <a:cubicBezTo>
                    <a:pt x="5409628" y="731139"/>
                    <a:pt x="5392103" y="737807"/>
                    <a:pt x="5381815" y="750094"/>
                  </a:cubicBezTo>
                  <a:cubicBezTo>
                    <a:pt x="5372671" y="761048"/>
                    <a:pt x="5363432" y="769620"/>
                    <a:pt x="5351335" y="776573"/>
                  </a:cubicBezTo>
                  <a:cubicBezTo>
                    <a:pt x="5342858" y="781431"/>
                    <a:pt x="5336572" y="790289"/>
                    <a:pt x="5327809" y="794290"/>
                  </a:cubicBezTo>
                  <a:cubicBezTo>
                    <a:pt x="5316284" y="799624"/>
                    <a:pt x="5304663" y="803815"/>
                    <a:pt x="5294566" y="812102"/>
                  </a:cubicBezTo>
                  <a:cubicBezTo>
                    <a:pt x="5284089" y="820674"/>
                    <a:pt x="5272183" y="827437"/>
                    <a:pt x="5261229" y="835438"/>
                  </a:cubicBezTo>
                  <a:cubicBezTo>
                    <a:pt x="5255419" y="839724"/>
                    <a:pt x="5250656" y="845344"/>
                    <a:pt x="5245037" y="849821"/>
                  </a:cubicBezTo>
                  <a:cubicBezTo>
                    <a:pt x="5234750" y="858012"/>
                    <a:pt x="5224272" y="866013"/>
                    <a:pt x="5213699" y="873728"/>
                  </a:cubicBezTo>
                  <a:cubicBezTo>
                    <a:pt x="5203127" y="881444"/>
                    <a:pt x="5193030" y="890397"/>
                    <a:pt x="5181409" y="896017"/>
                  </a:cubicBezTo>
                  <a:cubicBezTo>
                    <a:pt x="5161598" y="905542"/>
                    <a:pt x="5139976" y="911257"/>
                    <a:pt x="5120735" y="921544"/>
                  </a:cubicBezTo>
                  <a:cubicBezTo>
                    <a:pt x="5101209" y="932021"/>
                    <a:pt x="5082826" y="945166"/>
                    <a:pt x="5065490" y="959072"/>
                  </a:cubicBezTo>
                  <a:cubicBezTo>
                    <a:pt x="5051774" y="970026"/>
                    <a:pt x="5038916" y="980885"/>
                    <a:pt x="5021675" y="986504"/>
                  </a:cubicBezTo>
                  <a:cubicBezTo>
                    <a:pt x="5012055" y="989648"/>
                    <a:pt x="5001959" y="996506"/>
                    <a:pt x="4996148" y="1004507"/>
                  </a:cubicBezTo>
                  <a:cubicBezTo>
                    <a:pt x="4983575" y="1021937"/>
                    <a:pt x="4967478" y="1034225"/>
                    <a:pt x="4949285" y="1044702"/>
                  </a:cubicBezTo>
                  <a:cubicBezTo>
                    <a:pt x="4924996" y="1058799"/>
                    <a:pt x="4900993" y="1073182"/>
                    <a:pt x="4876609" y="1086993"/>
                  </a:cubicBezTo>
                  <a:cubicBezTo>
                    <a:pt x="4862227" y="1095185"/>
                    <a:pt x="4847940" y="1103852"/>
                    <a:pt x="4832699" y="1109853"/>
                  </a:cubicBezTo>
                  <a:cubicBezTo>
                    <a:pt x="4801553" y="1122236"/>
                    <a:pt x="4769644" y="1132808"/>
                    <a:pt x="4738211" y="1144334"/>
                  </a:cubicBezTo>
                  <a:cubicBezTo>
                    <a:pt x="4727924" y="1148048"/>
                    <a:pt x="4718209" y="1153382"/>
                    <a:pt x="4707731" y="1156621"/>
                  </a:cubicBezTo>
                  <a:cubicBezTo>
                    <a:pt x="4696396" y="1160145"/>
                    <a:pt x="4684205" y="1161193"/>
                    <a:pt x="4672870" y="1164717"/>
                  </a:cubicBezTo>
                  <a:cubicBezTo>
                    <a:pt x="4654010" y="1170527"/>
                    <a:pt x="4635722" y="1177957"/>
                    <a:pt x="4616863" y="1183862"/>
                  </a:cubicBezTo>
                  <a:cubicBezTo>
                    <a:pt x="4580477" y="1195197"/>
                    <a:pt x="4543996" y="1206056"/>
                    <a:pt x="4507516" y="1216819"/>
                  </a:cubicBezTo>
                  <a:cubicBezTo>
                    <a:pt x="4499706" y="1219105"/>
                    <a:pt x="4491228" y="1219391"/>
                    <a:pt x="4483513" y="1221867"/>
                  </a:cubicBezTo>
                  <a:cubicBezTo>
                    <a:pt x="4463034" y="1228535"/>
                    <a:pt x="4442650" y="1235773"/>
                    <a:pt x="4422362" y="1243108"/>
                  </a:cubicBezTo>
                  <a:cubicBezTo>
                    <a:pt x="4410075" y="1247585"/>
                    <a:pt x="4398073" y="1253109"/>
                    <a:pt x="4385691" y="1257395"/>
                  </a:cubicBezTo>
                  <a:cubicBezTo>
                    <a:pt x="4375785" y="1260824"/>
                    <a:pt x="4365593" y="1263491"/>
                    <a:pt x="4355306" y="1265587"/>
                  </a:cubicBezTo>
                  <a:cubicBezTo>
                    <a:pt x="4346448" y="1267397"/>
                    <a:pt x="4337209" y="1267206"/>
                    <a:pt x="4328446" y="1269397"/>
                  </a:cubicBezTo>
                  <a:cubicBezTo>
                    <a:pt x="4304728" y="1275302"/>
                    <a:pt x="4281297" y="1281970"/>
                    <a:pt x="4257770" y="1288256"/>
                  </a:cubicBezTo>
                  <a:cubicBezTo>
                    <a:pt x="4248341" y="1290733"/>
                    <a:pt x="4238720" y="1292543"/>
                    <a:pt x="4229576" y="1295686"/>
                  </a:cubicBezTo>
                  <a:cubicBezTo>
                    <a:pt x="4205097" y="1303973"/>
                    <a:pt x="4180999" y="1313402"/>
                    <a:pt x="4156424" y="1321213"/>
                  </a:cubicBezTo>
                  <a:cubicBezTo>
                    <a:pt x="4136041" y="1327690"/>
                    <a:pt x="4115086" y="1332357"/>
                    <a:pt x="4094416" y="1338072"/>
                  </a:cubicBezTo>
                  <a:cubicBezTo>
                    <a:pt x="4085653" y="1340549"/>
                    <a:pt x="4077271" y="1344073"/>
                    <a:pt x="4068509" y="1346168"/>
                  </a:cubicBezTo>
                  <a:cubicBezTo>
                    <a:pt x="4048887" y="1350931"/>
                    <a:pt x="4028980" y="1354931"/>
                    <a:pt x="4009263" y="1359694"/>
                  </a:cubicBezTo>
                  <a:cubicBezTo>
                    <a:pt x="3998023" y="1362456"/>
                    <a:pt x="3987165" y="1367409"/>
                    <a:pt x="3975735" y="1369219"/>
                  </a:cubicBezTo>
                  <a:cubicBezTo>
                    <a:pt x="3948589" y="1373505"/>
                    <a:pt x="3921252" y="1376553"/>
                    <a:pt x="3893915" y="1379982"/>
                  </a:cubicBezTo>
                  <a:cubicBezTo>
                    <a:pt x="3865722" y="1383506"/>
                    <a:pt x="3837623" y="1387221"/>
                    <a:pt x="3809428" y="1390364"/>
                  </a:cubicBezTo>
                  <a:cubicBezTo>
                    <a:pt x="3793998" y="1391984"/>
                    <a:pt x="3778472" y="1392269"/>
                    <a:pt x="3763042" y="1393793"/>
                  </a:cubicBezTo>
                  <a:cubicBezTo>
                    <a:pt x="3749516" y="1395127"/>
                    <a:pt x="3736086" y="1397603"/>
                    <a:pt x="3722561" y="1399223"/>
                  </a:cubicBezTo>
                  <a:cubicBezTo>
                    <a:pt x="3710845" y="1400556"/>
                    <a:pt x="3699034" y="1401318"/>
                    <a:pt x="3687318" y="1402652"/>
                  </a:cubicBezTo>
                  <a:cubicBezTo>
                    <a:pt x="3668554" y="1404842"/>
                    <a:pt x="3649885" y="1407319"/>
                    <a:pt x="3631216" y="1409605"/>
                  </a:cubicBezTo>
                  <a:cubicBezTo>
                    <a:pt x="3623406" y="1410462"/>
                    <a:pt x="3615214" y="1412843"/>
                    <a:pt x="3607880" y="1411415"/>
                  </a:cubicBezTo>
                  <a:cubicBezTo>
                    <a:pt x="3589401" y="1407795"/>
                    <a:pt x="3571208" y="1408843"/>
                    <a:pt x="3552825" y="1411319"/>
                  </a:cubicBezTo>
                  <a:cubicBezTo>
                    <a:pt x="3546539" y="1412177"/>
                    <a:pt x="3539776" y="1411986"/>
                    <a:pt x="3533680" y="1410367"/>
                  </a:cubicBezTo>
                  <a:cubicBezTo>
                    <a:pt x="3521202" y="1407128"/>
                    <a:pt x="3509106" y="1402556"/>
                    <a:pt x="3496818" y="1398556"/>
                  </a:cubicBezTo>
                  <a:cubicBezTo>
                    <a:pt x="3495484" y="1398080"/>
                    <a:pt x="3493865" y="1397984"/>
                    <a:pt x="3492437" y="1397699"/>
                  </a:cubicBezTo>
                  <a:cubicBezTo>
                    <a:pt x="3484340" y="1396079"/>
                    <a:pt x="3476340" y="1394460"/>
                    <a:pt x="3468243" y="1393031"/>
                  </a:cubicBezTo>
                  <a:cubicBezTo>
                    <a:pt x="3463862" y="1392269"/>
                    <a:pt x="3459385" y="1392174"/>
                    <a:pt x="3455003" y="1391507"/>
                  </a:cubicBezTo>
                  <a:cubicBezTo>
                    <a:pt x="3438049" y="1388840"/>
                    <a:pt x="3419380" y="1393317"/>
                    <a:pt x="3404711" y="1381792"/>
                  </a:cubicBezTo>
                  <a:cubicBezTo>
                    <a:pt x="3395186" y="1374362"/>
                    <a:pt x="3385947" y="1376077"/>
                    <a:pt x="3375756" y="1377220"/>
                  </a:cubicBezTo>
                  <a:cubicBezTo>
                    <a:pt x="3368040" y="1378077"/>
                    <a:pt x="3360134" y="1377791"/>
                    <a:pt x="3352324" y="1377887"/>
                  </a:cubicBezTo>
                  <a:cubicBezTo>
                    <a:pt x="3338608" y="1378172"/>
                    <a:pt x="3324892" y="1378268"/>
                    <a:pt x="3311176" y="1378744"/>
                  </a:cubicBezTo>
                  <a:cubicBezTo>
                    <a:pt x="3306794" y="1378934"/>
                    <a:pt x="3302318" y="1381316"/>
                    <a:pt x="3298031" y="1380935"/>
                  </a:cubicBezTo>
                  <a:cubicBezTo>
                    <a:pt x="3278219" y="1379125"/>
                    <a:pt x="3258407" y="1376267"/>
                    <a:pt x="3238595" y="1374648"/>
                  </a:cubicBezTo>
                  <a:cubicBezTo>
                    <a:pt x="3227356" y="1373696"/>
                    <a:pt x="3215830" y="1375505"/>
                    <a:pt x="3204686" y="1374172"/>
                  </a:cubicBezTo>
                  <a:cubicBezTo>
                    <a:pt x="3191828" y="1372648"/>
                    <a:pt x="3179255" y="1368743"/>
                    <a:pt x="3166491" y="1366361"/>
                  </a:cubicBezTo>
                  <a:cubicBezTo>
                    <a:pt x="3162967" y="1365695"/>
                    <a:pt x="3159062" y="1366552"/>
                    <a:pt x="3155347" y="1366742"/>
                  </a:cubicBezTo>
                  <a:cubicBezTo>
                    <a:pt x="3151156" y="1366933"/>
                    <a:pt x="3147060" y="1367314"/>
                    <a:pt x="3142869" y="1367409"/>
                  </a:cubicBezTo>
                  <a:cubicBezTo>
                    <a:pt x="3130105" y="1367600"/>
                    <a:pt x="3117342" y="1367314"/>
                    <a:pt x="3104578" y="1367981"/>
                  </a:cubicBezTo>
                  <a:cubicBezTo>
                    <a:pt x="3096768" y="1368362"/>
                    <a:pt x="3088577" y="1372267"/>
                    <a:pt x="3081337" y="1370838"/>
                  </a:cubicBezTo>
                  <a:cubicBezTo>
                    <a:pt x="3066574" y="1368076"/>
                    <a:pt x="3051810" y="1374267"/>
                    <a:pt x="3037047" y="1369124"/>
                  </a:cubicBezTo>
                  <a:cubicBezTo>
                    <a:pt x="3032474" y="1367600"/>
                    <a:pt x="3026188" y="1371410"/>
                    <a:pt x="3020663" y="1371600"/>
                  </a:cubicBezTo>
                  <a:cubicBezTo>
                    <a:pt x="3006852" y="1372076"/>
                    <a:pt x="2993041" y="1371981"/>
                    <a:pt x="2979230" y="1371886"/>
                  </a:cubicBezTo>
                  <a:cubicBezTo>
                    <a:pt x="2966847" y="1371791"/>
                    <a:pt x="2953988" y="1373124"/>
                    <a:pt x="2942082" y="1370457"/>
                  </a:cubicBezTo>
                  <a:cubicBezTo>
                    <a:pt x="2929604" y="1367600"/>
                    <a:pt x="2918365" y="1367981"/>
                    <a:pt x="2906268" y="1371219"/>
                  </a:cubicBezTo>
                  <a:cubicBezTo>
                    <a:pt x="2897981" y="1373410"/>
                    <a:pt x="2889218" y="1373696"/>
                    <a:pt x="2880646" y="1374362"/>
                  </a:cubicBezTo>
                  <a:cubicBezTo>
                    <a:pt x="2871407" y="1375124"/>
                    <a:pt x="2861215" y="1373124"/>
                    <a:pt x="2852833" y="1376267"/>
                  </a:cubicBezTo>
                  <a:cubicBezTo>
                    <a:pt x="2827877" y="1385602"/>
                    <a:pt x="2802255" y="1387602"/>
                    <a:pt x="2776157" y="1387602"/>
                  </a:cubicBezTo>
                  <a:cubicBezTo>
                    <a:pt x="2771394" y="1387602"/>
                    <a:pt x="2766536" y="1386269"/>
                    <a:pt x="2761965" y="1384840"/>
                  </a:cubicBezTo>
                  <a:cubicBezTo>
                    <a:pt x="2735294" y="1376267"/>
                    <a:pt x="2708529" y="1377029"/>
                    <a:pt x="2681383" y="1382268"/>
                  </a:cubicBezTo>
                  <a:cubicBezTo>
                    <a:pt x="2675763" y="1383411"/>
                    <a:pt x="2669477" y="1383602"/>
                    <a:pt x="2663857" y="1382459"/>
                  </a:cubicBezTo>
                  <a:cubicBezTo>
                    <a:pt x="2648045" y="1379125"/>
                    <a:pt x="2632710" y="1373600"/>
                    <a:pt x="2616803" y="1371219"/>
                  </a:cubicBezTo>
                  <a:cubicBezTo>
                    <a:pt x="2590515" y="1367314"/>
                    <a:pt x="2567750" y="1380458"/>
                    <a:pt x="2544223" y="1389031"/>
                  </a:cubicBezTo>
                  <a:cubicBezTo>
                    <a:pt x="2521839" y="1397127"/>
                    <a:pt x="2502789" y="1415415"/>
                    <a:pt x="2476309" y="1411319"/>
                  </a:cubicBezTo>
                  <a:cubicBezTo>
                    <a:pt x="2473643" y="1410938"/>
                    <a:pt x="2470690" y="1413510"/>
                    <a:pt x="2467737" y="1414177"/>
                  </a:cubicBezTo>
                  <a:cubicBezTo>
                    <a:pt x="2459641" y="1415987"/>
                    <a:pt x="2451545" y="1418177"/>
                    <a:pt x="2443353" y="1419035"/>
                  </a:cubicBezTo>
                  <a:cubicBezTo>
                    <a:pt x="2433352" y="1420178"/>
                    <a:pt x="2423160" y="1419797"/>
                    <a:pt x="2413159" y="1420749"/>
                  </a:cubicBezTo>
                  <a:cubicBezTo>
                    <a:pt x="2400300" y="1421892"/>
                    <a:pt x="2387632" y="1424940"/>
                    <a:pt x="2374868" y="1424940"/>
                  </a:cubicBezTo>
                  <a:cubicBezTo>
                    <a:pt x="2364581" y="1424940"/>
                    <a:pt x="2354389" y="1421416"/>
                    <a:pt x="2344198" y="1419701"/>
                  </a:cubicBezTo>
                  <a:cubicBezTo>
                    <a:pt x="2329815" y="1417320"/>
                    <a:pt x="2314003" y="1417987"/>
                    <a:pt x="2301335" y="1411891"/>
                  </a:cubicBezTo>
                  <a:cubicBezTo>
                    <a:pt x="2287810" y="1405414"/>
                    <a:pt x="2274951" y="1402461"/>
                    <a:pt x="2260949" y="1404461"/>
                  </a:cubicBezTo>
                  <a:cubicBezTo>
                    <a:pt x="2256282" y="1405128"/>
                    <a:pt x="2250281" y="1409129"/>
                    <a:pt x="2248186" y="1413224"/>
                  </a:cubicBezTo>
                  <a:cubicBezTo>
                    <a:pt x="2243518" y="1422368"/>
                    <a:pt x="2237137" y="1423988"/>
                    <a:pt x="2228469" y="1420844"/>
                  </a:cubicBezTo>
                  <a:cubicBezTo>
                    <a:pt x="2220944" y="1418177"/>
                    <a:pt x="2211705" y="1416844"/>
                    <a:pt x="2206562" y="1411700"/>
                  </a:cubicBezTo>
                  <a:cubicBezTo>
                    <a:pt x="2191988" y="1397127"/>
                    <a:pt x="2173414" y="1396651"/>
                    <a:pt x="2155317" y="1392746"/>
                  </a:cubicBezTo>
                  <a:cubicBezTo>
                    <a:pt x="2144269" y="1390364"/>
                    <a:pt x="2133981" y="1390269"/>
                    <a:pt x="2122932" y="1391888"/>
                  </a:cubicBezTo>
                  <a:cubicBezTo>
                    <a:pt x="2098930" y="1395508"/>
                    <a:pt x="2075593" y="1390364"/>
                    <a:pt x="2052542" y="1383792"/>
                  </a:cubicBezTo>
                  <a:cubicBezTo>
                    <a:pt x="2037302" y="1379411"/>
                    <a:pt x="2021681" y="1376744"/>
                    <a:pt x="2006537" y="1372267"/>
                  </a:cubicBezTo>
                  <a:cubicBezTo>
                    <a:pt x="1995202" y="1368838"/>
                    <a:pt x="1983868" y="1364742"/>
                    <a:pt x="1973486" y="1359218"/>
                  </a:cubicBezTo>
                  <a:cubicBezTo>
                    <a:pt x="1958435" y="1351121"/>
                    <a:pt x="1945292" y="1338929"/>
                    <a:pt x="1926146" y="1342168"/>
                  </a:cubicBezTo>
                  <a:cubicBezTo>
                    <a:pt x="1909286" y="1345025"/>
                    <a:pt x="1894047" y="1339025"/>
                    <a:pt x="1878616" y="1333310"/>
                  </a:cubicBezTo>
                  <a:cubicBezTo>
                    <a:pt x="1867281" y="1329119"/>
                    <a:pt x="1855948" y="1324832"/>
                    <a:pt x="1844231" y="1322165"/>
                  </a:cubicBezTo>
                  <a:cubicBezTo>
                    <a:pt x="1830324" y="1319022"/>
                    <a:pt x="1814608" y="1320356"/>
                    <a:pt x="1802225" y="1314545"/>
                  </a:cubicBezTo>
                  <a:cubicBezTo>
                    <a:pt x="1789271" y="1308449"/>
                    <a:pt x="1778509" y="1312545"/>
                    <a:pt x="1766983" y="1314260"/>
                  </a:cubicBezTo>
                  <a:cubicBezTo>
                    <a:pt x="1748600" y="1316927"/>
                    <a:pt x="1730311" y="1321880"/>
                    <a:pt x="1711738" y="1315593"/>
                  </a:cubicBezTo>
                  <a:cubicBezTo>
                    <a:pt x="1689164" y="1307973"/>
                    <a:pt x="1666780" y="1299782"/>
                    <a:pt x="1644111" y="1292543"/>
                  </a:cubicBezTo>
                  <a:cubicBezTo>
                    <a:pt x="1635347" y="1289780"/>
                    <a:pt x="1625919" y="1288637"/>
                    <a:pt x="1616774" y="1287399"/>
                  </a:cubicBezTo>
                  <a:cubicBezTo>
                    <a:pt x="1608107" y="1286351"/>
                    <a:pt x="1597725" y="1289018"/>
                    <a:pt x="1591056" y="1285018"/>
                  </a:cubicBezTo>
                  <a:cubicBezTo>
                    <a:pt x="1573911" y="1274731"/>
                    <a:pt x="1556291" y="1269683"/>
                    <a:pt x="1536478" y="1269683"/>
                  </a:cubicBezTo>
                  <a:cubicBezTo>
                    <a:pt x="1529048" y="1269683"/>
                    <a:pt x="1521809" y="1265396"/>
                    <a:pt x="1514285" y="1264634"/>
                  </a:cubicBezTo>
                  <a:cubicBezTo>
                    <a:pt x="1503997" y="1263682"/>
                    <a:pt x="1492186" y="1261110"/>
                    <a:pt x="1483233" y="1264730"/>
                  </a:cubicBezTo>
                  <a:cubicBezTo>
                    <a:pt x="1462183" y="1273302"/>
                    <a:pt x="1445134" y="1266158"/>
                    <a:pt x="1426750" y="1257681"/>
                  </a:cubicBezTo>
                  <a:cubicBezTo>
                    <a:pt x="1408652" y="1249299"/>
                    <a:pt x="1389602" y="1242632"/>
                    <a:pt x="1370362" y="1237107"/>
                  </a:cubicBezTo>
                  <a:cubicBezTo>
                    <a:pt x="1363123" y="1235107"/>
                    <a:pt x="1354456" y="1238441"/>
                    <a:pt x="1346454" y="1239107"/>
                  </a:cubicBezTo>
                  <a:cubicBezTo>
                    <a:pt x="1343596" y="1239298"/>
                    <a:pt x="1340453" y="1239584"/>
                    <a:pt x="1337882" y="1238631"/>
                  </a:cubicBezTo>
                  <a:cubicBezTo>
                    <a:pt x="1313022" y="1229487"/>
                    <a:pt x="1287780" y="1222534"/>
                    <a:pt x="1260825" y="1227296"/>
                  </a:cubicBezTo>
                  <a:cubicBezTo>
                    <a:pt x="1258349" y="1227773"/>
                    <a:pt x="1255586" y="1226725"/>
                    <a:pt x="1253109" y="1226058"/>
                  </a:cubicBezTo>
                  <a:cubicBezTo>
                    <a:pt x="1241012" y="1222629"/>
                    <a:pt x="1229201" y="1217200"/>
                    <a:pt x="1216915" y="1215962"/>
                  </a:cubicBezTo>
                  <a:cubicBezTo>
                    <a:pt x="1186625" y="1212914"/>
                    <a:pt x="1156146" y="1211675"/>
                    <a:pt x="1125664" y="1209675"/>
                  </a:cubicBezTo>
                  <a:cubicBezTo>
                    <a:pt x="1123759" y="1209580"/>
                    <a:pt x="1121759" y="1209580"/>
                    <a:pt x="1120045" y="1208913"/>
                  </a:cubicBezTo>
                  <a:cubicBezTo>
                    <a:pt x="1108805" y="1204817"/>
                    <a:pt x="1098995" y="1206151"/>
                    <a:pt x="1089469" y="1213961"/>
                  </a:cubicBezTo>
                  <a:cubicBezTo>
                    <a:pt x="1085278" y="1217390"/>
                    <a:pt x="1079563" y="1219200"/>
                    <a:pt x="1074325" y="1221105"/>
                  </a:cubicBezTo>
                  <a:cubicBezTo>
                    <a:pt x="1066609" y="1223963"/>
                    <a:pt x="1058704" y="1226725"/>
                    <a:pt x="1050703" y="1228535"/>
                  </a:cubicBezTo>
                  <a:cubicBezTo>
                    <a:pt x="1042797" y="1230249"/>
                    <a:pt x="1034320" y="1232630"/>
                    <a:pt x="1026700" y="1231297"/>
                  </a:cubicBezTo>
                  <a:cubicBezTo>
                    <a:pt x="1012984" y="1228916"/>
                    <a:pt x="999934" y="1223582"/>
                    <a:pt x="986409" y="1220057"/>
                  </a:cubicBezTo>
                  <a:cubicBezTo>
                    <a:pt x="981742" y="1218819"/>
                    <a:pt x="976598" y="1219010"/>
                    <a:pt x="971741" y="1218914"/>
                  </a:cubicBezTo>
                  <a:cubicBezTo>
                    <a:pt x="960596" y="1218629"/>
                    <a:pt x="949166" y="1221391"/>
                    <a:pt x="939070" y="1213485"/>
                  </a:cubicBezTo>
                  <a:cubicBezTo>
                    <a:pt x="929736" y="1206056"/>
                    <a:pt x="920305" y="1208246"/>
                    <a:pt x="910495" y="1213866"/>
                  </a:cubicBezTo>
                  <a:cubicBezTo>
                    <a:pt x="903446" y="1217867"/>
                    <a:pt x="895446" y="1221010"/>
                    <a:pt x="887540" y="1222534"/>
                  </a:cubicBezTo>
                  <a:cubicBezTo>
                    <a:pt x="876681" y="1224629"/>
                    <a:pt x="865918" y="1225487"/>
                    <a:pt x="854202" y="1224248"/>
                  </a:cubicBezTo>
                  <a:cubicBezTo>
                    <a:pt x="845915" y="1223391"/>
                    <a:pt x="839152" y="1223010"/>
                    <a:pt x="832675" y="1217962"/>
                  </a:cubicBezTo>
                  <a:cubicBezTo>
                    <a:pt x="831628" y="1217200"/>
                    <a:pt x="829723" y="1217009"/>
                    <a:pt x="828294" y="1217105"/>
                  </a:cubicBezTo>
                  <a:cubicBezTo>
                    <a:pt x="809530" y="1218724"/>
                    <a:pt x="790956" y="1217867"/>
                    <a:pt x="772001" y="1216723"/>
                  </a:cubicBezTo>
                  <a:cubicBezTo>
                    <a:pt x="747904" y="1215200"/>
                    <a:pt x="722566" y="1219676"/>
                    <a:pt x="701707" y="1235678"/>
                  </a:cubicBezTo>
                  <a:cubicBezTo>
                    <a:pt x="698659" y="1238060"/>
                    <a:pt x="694087" y="1239107"/>
                    <a:pt x="690086" y="1239679"/>
                  </a:cubicBezTo>
                  <a:cubicBezTo>
                    <a:pt x="671227" y="1242155"/>
                    <a:pt x="652272" y="1243870"/>
                    <a:pt x="633412" y="1246632"/>
                  </a:cubicBezTo>
                  <a:cubicBezTo>
                    <a:pt x="623125" y="1248156"/>
                    <a:pt x="612362" y="1249490"/>
                    <a:pt x="603028" y="1253681"/>
                  </a:cubicBezTo>
                  <a:cubicBezTo>
                    <a:pt x="593885" y="1257776"/>
                    <a:pt x="586549" y="1262634"/>
                    <a:pt x="581120" y="1254062"/>
                  </a:cubicBezTo>
                  <a:cubicBezTo>
                    <a:pt x="571406" y="1258634"/>
                    <a:pt x="562927" y="1262444"/>
                    <a:pt x="554642" y="1266539"/>
                  </a:cubicBezTo>
                  <a:cubicBezTo>
                    <a:pt x="551593" y="1268063"/>
                    <a:pt x="549021" y="1270540"/>
                    <a:pt x="545973" y="1271969"/>
                  </a:cubicBezTo>
                  <a:cubicBezTo>
                    <a:pt x="542734" y="1273493"/>
                    <a:pt x="539115" y="1274445"/>
                    <a:pt x="535591" y="1275207"/>
                  </a:cubicBezTo>
                  <a:cubicBezTo>
                    <a:pt x="519874" y="1278636"/>
                    <a:pt x="504158" y="1281779"/>
                    <a:pt x="488538" y="1285494"/>
                  </a:cubicBezTo>
                  <a:cubicBezTo>
                    <a:pt x="485489" y="1286256"/>
                    <a:pt x="482917" y="1289304"/>
                    <a:pt x="480155" y="1291304"/>
                  </a:cubicBezTo>
                  <a:cubicBezTo>
                    <a:pt x="478345" y="1292638"/>
                    <a:pt x="476536" y="1294638"/>
                    <a:pt x="474535" y="1294924"/>
                  </a:cubicBezTo>
                  <a:cubicBezTo>
                    <a:pt x="459295" y="1297210"/>
                    <a:pt x="444151" y="1299877"/>
                    <a:pt x="428816" y="1301020"/>
                  </a:cubicBezTo>
                  <a:cubicBezTo>
                    <a:pt x="415957" y="1301972"/>
                    <a:pt x="403574" y="1301687"/>
                    <a:pt x="400241" y="1318260"/>
                  </a:cubicBezTo>
                  <a:cubicBezTo>
                    <a:pt x="399669" y="1321118"/>
                    <a:pt x="395573" y="1324166"/>
                    <a:pt x="392431" y="1325594"/>
                  </a:cubicBezTo>
                  <a:cubicBezTo>
                    <a:pt x="383477" y="1329690"/>
                    <a:pt x="373951" y="1332452"/>
                    <a:pt x="365093" y="1336643"/>
                  </a:cubicBezTo>
                  <a:cubicBezTo>
                    <a:pt x="336042" y="1350645"/>
                    <a:pt x="305658" y="1359503"/>
                    <a:pt x="273177" y="1357884"/>
                  </a:cubicBezTo>
                  <a:cubicBezTo>
                    <a:pt x="263081" y="1357408"/>
                    <a:pt x="253270" y="1352264"/>
                    <a:pt x="246888" y="1350359"/>
                  </a:cubicBezTo>
                  <a:cubicBezTo>
                    <a:pt x="228506" y="1357884"/>
                    <a:pt x="213075" y="1365123"/>
                    <a:pt x="196977" y="1370552"/>
                  </a:cubicBezTo>
                  <a:cubicBezTo>
                    <a:pt x="182785" y="1375410"/>
                    <a:pt x="167926" y="1378458"/>
                    <a:pt x="153352" y="1381982"/>
                  </a:cubicBezTo>
                  <a:cubicBezTo>
                    <a:pt x="148018" y="1383316"/>
                    <a:pt x="142589" y="1384078"/>
                    <a:pt x="137160" y="1384745"/>
                  </a:cubicBezTo>
                  <a:cubicBezTo>
                    <a:pt x="120206" y="1386840"/>
                    <a:pt x="102489" y="1381792"/>
                    <a:pt x="85917" y="1389793"/>
                  </a:cubicBezTo>
                  <a:cubicBezTo>
                    <a:pt x="77248" y="1393984"/>
                    <a:pt x="68675" y="1399032"/>
                    <a:pt x="59532" y="1401223"/>
                  </a:cubicBezTo>
                  <a:cubicBezTo>
                    <a:pt x="49721" y="1403604"/>
                    <a:pt x="40124" y="1407319"/>
                    <a:pt x="30325" y="1409974"/>
                  </a:cubicBezTo>
                  <a:lnTo>
                    <a:pt x="0" y="1412360"/>
                  </a:lnTo>
                  <a:lnTo>
                    <a:pt x="0" y="1058622"/>
                  </a:lnTo>
                  <a:lnTo>
                    <a:pt x="17145" y="1060228"/>
                  </a:lnTo>
                  <a:cubicBezTo>
                    <a:pt x="26480" y="1061561"/>
                    <a:pt x="35528" y="1066133"/>
                    <a:pt x="44672" y="1066324"/>
                  </a:cubicBezTo>
                  <a:cubicBezTo>
                    <a:pt x="59055" y="1066610"/>
                    <a:pt x="71819" y="1068419"/>
                    <a:pt x="84677" y="1076230"/>
                  </a:cubicBezTo>
                  <a:cubicBezTo>
                    <a:pt x="104108" y="1087946"/>
                    <a:pt x="120110" y="1082993"/>
                    <a:pt x="132017" y="1064990"/>
                  </a:cubicBezTo>
                  <a:cubicBezTo>
                    <a:pt x="133255" y="1063181"/>
                    <a:pt x="134874" y="1060799"/>
                    <a:pt x="136779" y="1060323"/>
                  </a:cubicBezTo>
                  <a:cubicBezTo>
                    <a:pt x="153639" y="1056132"/>
                    <a:pt x="170974" y="1048131"/>
                    <a:pt x="187547" y="1049179"/>
                  </a:cubicBezTo>
                  <a:cubicBezTo>
                    <a:pt x="216789" y="1051084"/>
                    <a:pt x="244316" y="1048798"/>
                    <a:pt x="270891" y="1036415"/>
                  </a:cubicBezTo>
                  <a:cubicBezTo>
                    <a:pt x="272510" y="1035653"/>
                    <a:pt x="274987" y="1034891"/>
                    <a:pt x="276320" y="1035558"/>
                  </a:cubicBezTo>
                  <a:cubicBezTo>
                    <a:pt x="292322" y="1043845"/>
                    <a:pt x="309848" y="1050417"/>
                    <a:pt x="323755" y="1061561"/>
                  </a:cubicBezTo>
                  <a:cubicBezTo>
                    <a:pt x="336995" y="1072134"/>
                    <a:pt x="352997" y="1072229"/>
                    <a:pt x="361855" y="1057942"/>
                  </a:cubicBezTo>
                  <a:cubicBezTo>
                    <a:pt x="366236" y="1050893"/>
                    <a:pt x="372332" y="1042702"/>
                    <a:pt x="379571" y="1039939"/>
                  </a:cubicBezTo>
                  <a:cubicBezTo>
                    <a:pt x="395954" y="1033653"/>
                    <a:pt x="413481" y="1030414"/>
                    <a:pt x="430530" y="1025747"/>
                  </a:cubicBezTo>
                  <a:cubicBezTo>
                    <a:pt x="451581" y="1020032"/>
                    <a:pt x="472345" y="1020032"/>
                    <a:pt x="493300" y="1027176"/>
                  </a:cubicBezTo>
                  <a:cubicBezTo>
                    <a:pt x="508064" y="1032224"/>
                    <a:pt x="523113" y="1032224"/>
                    <a:pt x="537782" y="1025366"/>
                  </a:cubicBezTo>
                  <a:cubicBezTo>
                    <a:pt x="545687" y="1021652"/>
                    <a:pt x="553784" y="1017842"/>
                    <a:pt x="562166" y="1015746"/>
                  </a:cubicBezTo>
                  <a:cubicBezTo>
                    <a:pt x="567595" y="1014412"/>
                    <a:pt x="573881" y="1015651"/>
                    <a:pt x="579596" y="1016699"/>
                  </a:cubicBezTo>
                  <a:cubicBezTo>
                    <a:pt x="590645" y="1018794"/>
                    <a:pt x="602075" y="1025176"/>
                    <a:pt x="612362" y="1023557"/>
                  </a:cubicBezTo>
                  <a:cubicBezTo>
                    <a:pt x="647891" y="1017842"/>
                    <a:pt x="681419" y="1031272"/>
                    <a:pt x="716090" y="1031653"/>
                  </a:cubicBezTo>
                  <a:cubicBezTo>
                    <a:pt x="731806" y="1031843"/>
                    <a:pt x="747332" y="1034891"/>
                    <a:pt x="758381" y="1018985"/>
                  </a:cubicBezTo>
                  <a:cubicBezTo>
                    <a:pt x="759809" y="1016889"/>
                    <a:pt x="766763" y="1018032"/>
                    <a:pt x="771049" y="1018699"/>
                  </a:cubicBezTo>
                  <a:cubicBezTo>
                    <a:pt x="780574" y="1020128"/>
                    <a:pt x="790004" y="1023747"/>
                    <a:pt x="799433" y="1023652"/>
                  </a:cubicBezTo>
                  <a:cubicBezTo>
                    <a:pt x="818960" y="1023557"/>
                    <a:pt x="838581" y="1022033"/>
                    <a:pt x="858012" y="1020318"/>
                  </a:cubicBezTo>
                  <a:cubicBezTo>
                    <a:pt x="865346" y="1019651"/>
                    <a:pt x="872395" y="1017080"/>
                    <a:pt x="879634" y="1015270"/>
                  </a:cubicBezTo>
                  <a:cubicBezTo>
                    <a:pt x="883634" y="1014222"/>
                    <a:pt x="887921" y="1011460"/>
                    <a:pt x="891635" y="1012031"/>
                  </a:cubicBezTo>
                  <a:cubicBezTo>
                    <a:pt x="913162" y="1015365"/>
                    <a:pt x="932879" y="1007174"/>
                    <a:pt x="953262" y="1003078"/>
                  </a:cubicBezTo>
                  <a:cubicBezTo>
                    <a:pt x="962692" y="1001173"/>
                    <a:pt x="971550" y="996601"/>
                    <a:pt x="980694" y="993458"/>
                  </a:cubicBezTo>
                  <a:cubicBezTo>
                    <a:pt x="983075" y="992600"/>
                    <a:pt x="985742" y="991838"/>
                    <a:pt x="988124" y="992029"/>
                  </a:cubicBezTo>
                  <a:cubicBezTo>
                    <a:pt x="1001744" y="993172"/>
                    <a:pt x="1015270" y="994791"/>
                    <a:pt x="1028795" y="996029"/>
                  </a:cubicBezTo>
                  <a:cubicBezTo>
                    <a:pt x="1041083" y="997172"/>
                    <a:pt x="1053465" y="997553"/>
                    <a:pt x="1059275" y="1011555"/>
                  </a:cubicBezTo>
                  <a:cubicBezTo>
                    <a:pt x="1060133" y="1013746"/>
                    <a:pt x="1062990" y="1015365"/>
                    <a:pt x="1065181" y="1016794"/>
                  </a:cubicBezTo>
                  <a:cubicBezTo>
                    <a:pt x="1098995" y="1038797"/>
                    <a:pt x="1117092" y="1038225"/>
                    <a:pt x="1150144" y="1014984"/>
                  </a:cubicBezTo>
                  <a:cubicBezTo>
                    <a:pt x="1153573" y="1012603"/>
                    <a:pt x="1160907" y="1010888"/>
                    <a:pt x="1163193" y="1012793"/>
                  </a:cubicBezTo>
                  <a:cubicBezTo>
                    <a:pt x="1182624" y="1028605"/>
                    <a:pt x="1203865" y="1026890"/>
                    <a:pt x="1226249" y="1021937"/>
                  </a:cubicBezTo>
                  <a:cubicBezTo>
                    <a:pt x="1232059" y="1020604"/>
                    <a:pt x="1240251" y="1020604"/>
                    <a:pt x="1244632" y="1023747"/>
                  </a:cubicBezTo>
                  <a:cubicBezTo>
                    <a:pt x="1265492" y="1038320"/>
                    <a:pt x="1287876" y="1036225"/>
                    <a:pt x="1310545" y="1031939"/>
                  </a:cubicBezTo>
                  <a:cubicBezTo>
                    <a:pt x="1314069" y="1031272"/>
                    <a:pt x="1318356" y="1027652"/>
                    <a:pt x="1319879" y="1024319"/>
                  </a:cubicBezTo>
                  <a:cubicBezTo>
                    <a:pt x="1325309" y="1012508"/>
                    <a:pt x="1335501" y="1008507"/>
                    <a:pt x="1346740" y="1005173"/>
                  </a:cubicBezTo>
                  <a:cubicBezTo>
                    <a:pt x="1364457" y="999744"/>
                    <a:pt x="1381887" y="993362"/>
                    <a:pt x="1399699" y="988219"/>
                  </a:cubicBezTo>
                  <a:cubicBezTo>
                    <a:pt x="1404081" y="986981"/>
                    <a:pt x="1409510" y="987743"/>
                    <a:pt x="1414082" y="989171"/>
                  </a:cubicBezTo>
                  <a:cubicBezTo>
                    <a:pt x="1429703" y="994029"/>
                    <a:pt x="1439609" y="1006221"/>
                    <a:pt x="1450467" y="1017461"/>
                  </a:cubicBezTo>
                  <a:cubicBezTo>
                    <a:pt x="1455230" y="1022414"/>
                    <a:pt x="1461802" y="1025938"/>
                    <a:pt x="1468184" y="1028795"/>
                  </a:cubicBezTo>
                  <a:cubicBezTo>
                    <a:pt x="1484757" y="1036130"/>
                    <a:pt x="1501712" y="1042702"/>
                    <a:pt x="1518476" y="1049655"/>
                  </a:cubicBezTo>
                  <a:cubicBezTo>
                    <a:pt x="1520095" y="1050322"/>
                    <a:pt x="1521428" y="1052036"/>
                    <a:pt x="1522667" y="1053465"/>
                  </a:cubicBezTo>
                  <a:cubicBezTo>
                    <a:pt x="1535049" y="1068515"/>
                    <a:pt x="1547336" y="1083659"/>
                    <a:pt x="1559814" y="1098709"/>
                  </a:cubicBezTo>
                  <a:cubicBezTo>
                    <a:pt x="1562195" y="1101566"/>
                    <a:pt x="1565625" y="1103662"/>
                    <a:pt x="1568196" y="1106424"/>
                  </a:cubicBezTo>
                  <a:cubicBezTo>
                    <a:pt x="1571816" y="1110234"/>
                    <a:pt x="1576388" y="1113854"/>
                    <a:pt x="1578293" y="1118426"/>
                  </a:cubicBezTo>
                  <a:cubicBezTo>
                    <a:pt x="1584198" y="1132808"/>
                    <a:pt x="1595533" y="1139000"/>
                    <a:pt x="1609820" y="1141667"/>
                  </a:cubicBezTo>
                  <a:cubicBezTo>
                    <a:pt x="1622870" y="1144143"/>
                    <a:pt x="1635919" y="1146239"/>
                    <a:pt x="1648873" y="1149096"/>
                  </a:cubicBezTo>
                  <a:cubicBezTo>
                    <a:pt x="1664684" y="1152525"/>
                    <a:pt x="1680401" y="1156240"/>
                    <a:pt x="1696022" y="1160431"/>
                  </a:cubicBezTo>
                  <a:cubicBezTo>
                    <a:pt x="1702784" y="1162241"/>
                    <a:pt x="1709928" y="1164336"/>
                    <a:pt x="1715739" y="1168051"/>
                  </a:cubicBezTo>
                  <a:cubicBezTo>
                    <a:pt x="1732026" y="1178338"/>
                    <a:pt x="1749457" y="1185291"/>
                    <a:pt x="1768602" y="1182529"/>
                  </a:cubicBezTo>
                  <a:cubicBezTo>
                    <a:pt x="1783937" y="1180338"/>
                    <a:pt x="1796796" y="1185958"/>
                    <a:pt x="1806321" y="1194721"/>
                  </a:cubicBezTo>
                  <a:cubicBezTo>
                    <a:pt x="1823657" y="1210628"/>
                    <a:pt x="1842230" y="1207008"/>
                    <a:pt x="1860709" y="1201865"/>
                  </a:cubicBezTo>
                  <a:cubicBezTo>
                    <a:pt x="1870234" y="1199198"/>
                    <a:pt x="1878044" y="1199579"/>
                    <a:pt x="1887093" y="1202150"/>
                  </a:cubicBezTo>
                  <a:cubicBezTo>
                    <a:pt x="1908048" y="1208151"/>
                    <a:pt x="1922050" y="1224439"/>
                    <a:pt x="1935575" y="1238726"/>
                  </a:cubicBezTo>
                  <a:cubicBezTo>
                    <a:pt x="1947101" y="1250918"/>
                    <a:pt x="1960055" y="1257776"/>
                    <a:pt x="1974247" y="1262920"/>
                  </a:cubicBezTo>
                  <a:cubicBezTo>
                    <a:pt x="1992154" y="1269492"/>
                    <a:pt x="2006346" y="1267016"/>
                    <a:pt x="2014919" y="1251204"/>
                  </a:cubicBezTo>
                  <a:cubicBezTo>
                    <a:pt x="2017300" y="1246727"/>
                    <a:pt x="2021491" y="1241488"/>
                    <a:pt x="2025968" y="1240155"/>
                  </a:cubicBezTo>
                  <a:cubicBezTo>
                    <a:pt x="2047589" y="1233488"/>
                    <a:pt x="2069497" y="1223772"/>
                    <a:pt x="2092643" y="1229678"/>
                  </a:cubicBezTo>
                  <a:cubicBezTo>
                    <a:pt x="2124647" y="1237774"/>
                    <a:pt x="2155889" y="1237298"/>
                    <a:pt x="2187893" y="1229297"/>
                  </a:cubicBezTo>
                  <a:cubicBezTo>
                    <a:pt x="2239804" y="1216343"/>
                    <a:pt x="2291715" y="1202627"/>
                    <a:pt x="2346294" y="1205484"/>
                  </a:cubicBezTo>
                  <a:cubicBezTo>
                    <a:pt x="2355342" y="1205960"/>
                    <a:pt x="2366105" y="1200150"/>
                    <a:pt x="2373916" y="1194435"/>
                  </a:cubicBezTo>
                  <a:cubicBezTo>
                    <a:pt x="2388870" y="1183577"/>
                    <a:pt x="2388203" y="1182719"/>
                    <a:pt x="2404967" y="1191673"/>
                  </a:cubicBezTo>
                  <a:cubicBezTo>
                    <a:pt x="2408968" y="1193864"/>
                    <a:pt x="2413921" y="1195197"/>
                    <a:pt x="2416874" y="1198436"/>
                  </a:cubicBezTo>
                  <a:cubicBezTo>
                    <a:pt x="2431923" y="1214914"/>
                    <a:pt x="2450497" y="1210913"/>
                    <a:pt x="2468975" y="1208532"/>
                  </a:cubicBezTo>
                  <a:cubicBezTo>
                    <a:pt x="2472214" y="1208056"/>
                    <a:pt x="2476119" y="1207389"/>
                    <a:pt x="2478882" y="1208723"/>
                  </a:cubicBezTo>
                  <a:cubicBezTo>
                    <a:pt x="2491359" y="1214723"/>
                    <a:pt x="2501932" y="1212628"/>
                    <a:pt x="2512791" y="1204436"/>
                  </a:cubicBezTo>
                  <a:cubicBezTo>
                    <a:pt x="2522220" y="1197388"/>
                    <a:pt x="2533079" y="1193197"/>
                    <a:pt x="2544223" y="1201960"/>
                  </a:cubicBezTo>
                  <a:cubicBezTo>
                    <a:pt x="2568988" y="1221391"/>
                    <a:pt x="2595467" y="1222343"/>
                    <a:pt x="2623471" y="1210056"/>
                  </a:cubicBezTo>
                  <a:cubicBezTo>
                    <a:pt x="2643473" y="1201293"/>
                    <a:pt x="2663190" y="1199293"/>
                    <a:pt x="2684241" y="1208151"/>
                  </a:cubicBezTo>
                  <a:cubicBezTo>
                    <a:pt x="2692337" y="1211580"/>
                    <a:pt x="2702814" y="1209294"/>
                    <a:pt x="2712244" y="1210056"/>
                  </a:cubicBezTo>
                  <a:cubicBezTo>
                    <a:pt x="2717578" y="1210437"/>
                    <a:pt x="2723484" y="1210532"/>
                    <a:pt x="2728055" y="1212914"/>
                  </a:cubicBezTo>
                  <a:cubicBezTo>
                    <a:pt x="2740248" y="1219010"/>
                    <a:pt x="2751582" y="1226820"/>
                    <a:pt x="2763869" y="1232821"/>
                  </a:cubicBezTo>
                  <a:cubicBezTo>
                    <a:pt x="2769775" y="1235678"/>
                    <a:pt x="2776823" y="1237202"/>
                    <a:pt x="2783491" y="1237298"/>
                  </a:cubicBezTo>
                  <a:cubicBezTo>
                    <a:pt x="2803208" y="1237774"/>
                    <a:pt x="2822925" y="1237774"/>
                    <a:pt x="2842546" y="1236917"/>
                  </a:cubicBezTo>
                  <a:cubicBezTo>
                    <a:pt x="2874931" y="1235583"/>
                    <a:pt x="2907792" y="1235297"/>
                    <a:pt x="2931128" y="1206913"/>
                  </a:cubicBezTo>
                  <a:cubicBezTo>
                    <a:pt x="2933034" y="1204627"/>
                    <a:pt x="2937129" y="1203293"/>
                    <a:pt x="2940368" y="1202912"/>
                  </a:cubicBezTo>
                  <a:cubicBezTo>
                    <a:pt x="2955322" y="1201103"/>
                    <a:pt x="2970657" y="1200912"/>
                    <a:pt x="2985421" y="1197959"/>
                  </a:cubicBezTo>
                  <a:cubicBezTo>
                    <a:pt x="2997232" y="1195578"/>
                    <a:pt x="3007043" y="1196340"/>
                    <a:pt x="3015996" y="1204722"/>
                  </a:cubicBezTo>
                  <a:cubicBezTo>
                    <a:pt x="3027712" y="1215771"/>
                    <a:pt x="3042000" y="1222248"/>
                    <a:pt x="3057621" y="1218724"/>
                  </a:cubicBezTo>
                  <a:cubicBezTo>
                    <a:pt x="3073241" y="1215295"/>
                    <a:pt x="3083528" y="1222724"/>
                    <a:pt x="3095054" y="1230440"/>
                  </a:cubicBezTo>
                  <a:cubicBezTo>
                    <a:pt x="3103436" y="1236059"/>
                    <a:pt x="3112961" y="1243108"/>
                    <a:pt x="3122295" y="1243679"/>
                  </a:cubicBezTo>
                  <a:cubicBezTo>
                    <a:pt x="3143441" y="1244917"/>
                    <a:pt x="3161634" y="1264539"/>
                    <a:pt x="3184589" y="1253395"/>
                  </a:cubicBezTo>
                  <a:cubicBezTo>
                    <a:pt x="3186113" y="1252633"/>
                    <a:pt x="3188875" y="1254538"/>
                    <a:pt x="3191066" y="1255014"/>
                  </a:cubicBezTo>
                  <a:cubicBezTo>
                    <a:pt x="3208592" y="1258634"/>
                    <a:pt x="3225070" y="1255109"/>
                    <a:pt x="3237929" y="1243203"/>
                  </a:cubicBezTo>
                  <a:cubicBezTo>
                    <a:pt x="3254788" y="1227677"/>
                    <a:pt x="3273457" y="1226153"/>
                    <a:pt x="3294221" y="1231202"/>
                  </a:cubicBezTo>
                  <a:cubicBezTo>
                    <a:pt x="3300889" y="1232821"/>
                    <a:pt x="3307557" y="1233964"/>
                    <a:pt x="3314319" y="1235297"/>
                  </a:cubicBezTo>
                  <a:cubicBezTo>
                    <a:pt x="3323463" y="1237202"/>
                    <a:pt x="3332703" y="1239203"/>
                    <a:pt x="3341846" y="1241108"/>
                  </a:cubicBezTo>
                  <a:cubicBezTo>
                    <a:pt x="3350705" y="1243013"/>
                    <a:pt x="3360516" y="1246251"/>
                    <a:pt x="3367373" y="1238060"/>
                  </a:cubicBezTo>
                  <a:cubicBezTo>
                    <a:pt x="3373279" y="1231011"/>
                    <a:pt x="3377470" y="1231678"/>
                    <a:pt x="3382899" y="1237774"/>
                  </a:cubicBezTo>
                  <a:cubicBezTo>
                    <a:pt x="3401759" y="1259110"/>
                    <a:pt x="3424619" y="1272445"/>
                    <a:pt x="3453765" y="1273397"/>
                  </a:cubicBezTo>
                  <a:cubicBezTo>
                    <a:pt x="3459766" y="1273588"/>
                    <a:pt x="3465862" y="1274921"/>
                    <a:pt x="3471767" y="1276350"/>
                  </a:cubicBezTo>
                  <a:cubicBezTo>
                    <a:pt x="3475387" y="1277207"/>
                    <a:pt x="3479769" y="1278160"/>
                    <a:pt x="3481959" y="1280732"/>
                  </a:cubicBezTo>
                  <a:cubicBezTo>
                    <a:pt x="3499009" y="1300353"/>
                    <a:pt x="3520250" y="1313974"/>
                    <a:pt x="3543396" y="1324928"/>
                  </a:cubicBezTo>
                  <a:cubicBezTo>
                    <a:pt x="3551682" y="1328833"/>
                    <a:pt x="3560541" y="1332738"/>
                    <a:pt x="3569494" y="1333881"/>
                  </a:cubicBezTo>
                  <a:cubicBezTo>
                    <a:pt x="3578828" y="1335024"/>
                    <a:pt x="3588639" y="1333119"/>
                    <a:pt x="3598164" y="1332071"/>
                  </a:cubicBezTo>
                  <a:cubicBezTo>
                    <a:pt x="3603784" y="1331500"/>
                    <a:pt x="3610261" y="1331595"/>
                    <a:pt x="3614738" y="1328833"/>
                  </a:cubicBezTo>
                  <a:cubicBezTo>
                    <a:pt x="3628930" y="1320165"/>
                    <a:pt x="3642646" y="1310831"/>
                    <a:pt x="3655886" y="1300734"/>
                  </a:cubicBezTo>
                  <a:cubicBezTo>
                    <a:pt x="3667221" y="1292066"/>
                    <a:pt x="3669507" y="1290828"/>
                    <a:pt x="3679317" y="1301687"/>
                  </a:cubicBezTo>
                  <a:cubicBezTo>
                    <a:pt x="3689414" y="1312831"/>
                    <a:pt x="3701987" y="1318641"/>
                    <a:pt x="3715893" y="1321022"/>
                  </a:cubicBezTo>
                  <a:cubicBezTo>
                    <a:pt x="3737896" y="1324737"/>
                    <a:pt x="3760089" y="1327880"/>
                    <a:pt x="3782282" y="1329690"/>
                  </a:cubicBezTo>
                  <a:cubicBezTo>
                    <a:pt x="3802380" y="1331309"/>
                    <a:pt x="3812000" y="1322546"/>
                    <a:pt x="3816001" y="1302639"/>
                  </a:cubicBezTo>
                  <a:cubicBezTo>
                    <a:pt x="3818287" y="1291590"/>
                    <a:pt x="3821240" y="1279588"/>
                    <a:pt x="3833431" y="1276636"/>
                  </a:cubicBezTo>
                  <a:cubicBezTo>
                    <a:pt x="3853339" y="1271873"/>
                    <a:pt x="3874008" y="1269778"/>
                    <a:pt x="3883819" y="1246442"/>
                  </a:cubicBezTo>
                  <a:cubicBezTo>
                    <a:pt x="3889248" y="1251585"/>
                    <a:pt x="3892582" y="1254633"/>
                    <a:pt x="3895821" y="1257681"/>
                  </a:cubicBezTo>
                  <a:cubicBezTo>
                    <a:pt x="3904774" y="1266158"/>
                    <a:pt x="3923347" y="1269778"/>
                    <a:pt x="3932778" y="1262444"/>
                  </a:cubicBezTo>
                  <a:cubicBezTo>
                    <a:pt x="3946684" y="1251776"/>
                    <a:pt x="3959448" y="1253776"/>
                    <a:pt x="3972782" y="1262063"/>
                  </a:cubicBezTo>
                  <a:cubicBezTo>
                    <a:pt x="3995071" y="1275779"/>
                    <a:pt x="4019931" y="1272635"/>
                    <a:pt x="4042505" y="1267111"/>
                  </a:cubicBezTo>
                  <a:cubicBezTo>
                    <a:pt x="4059555" y="1263015"/>
                    <a:pt x="4077748" y="1255490"/>
                    <a:pt x="4088892" y="1238250"/>
                  </a:cubicBezTo>
                  <a:cubicBezTo>
                    <a:pt x="4092416" y="1232726"/>
                    <a:pt x="4100322" y="1229963"/>
                    <a:pt x="4106609" y="1226344"/>
                  </a:cubicBezTo>
                  <a:cubicBezTo>
                    <a:pt x="4111848" y="1223391"/>
                    <a:pt x="4117372" y="1220629"/>
                    <a:pt x="4123182" y="1218724"/>
                  </a:cubicBezTo>
                  <a:cubicBezTo>
                    <a:pt x="4129373" y="1216628"/>
                    <a:pt x="4136232" y="1213580"/>
                    <a:pt x="4142328" y="1214438"/>
                  </a:cubicBezTo>
                  <a:cubicBezTo>
                    <a:pt x="4160806" y="1216914"/>
                    <a:pt x="4175475" y="1212056"/>
                    <a:pt x="4188524" y="1198245"/>
                  </a:cubicBezTo>
                  <a:cubicBezTo>
                    <a:pt x="4195287" y="1191101"/>
                    <a:pt x="4205288" y="1182434"/>
                    <a:pt x="4213860" y="1182338"/>
                  </a:cubicBezTo>
                  <a:cubicBezTo>
                    <a:pt x="4234720" y="1182053"/>
                    <a:pt x="4252055" y="1175195"/>
                    <a:pt x="4270820" y="1167003"/>
                  </a:cubicBezTo>
                  <a:cubicBezTo>
                    <a:pt x="4282916" y="1161764"/>
                    <a:pt x="4296632" y="1158145"/>
                    <a:pt x="4309587" y="1153287"/>
                  </a:cubicBezTo>
                  <a:cubicBezTo>
                    <a:pt x="4324731" y="1147572"/>
                    <a:pt x="4341210" y="1145477"/>
                    <a:pt x="4350449" y="1129665"/>
                  </a:cubicBezTo>
                  <a:cubicBezTo>
                    <a:pt x="4351496" y="1127951"/>
                    <a:pt x="4354640" y="1127665"/>
                    <a:pt x="4356164" y="1126046"/>
                  </a:cubicBezTo>
                  <a:cubicBezTo>
                    <a:pt x="4361021" y="1121093"/>
                    <a:pt x="4367308" y="1116521"/>
                    <a:pt x="4369880" y="1110520"/>
                  </a:cubicBezTo>
                  <a:cubicBezTo>
                    <a:pt x="4377309" y="1092994"/>
                    <a:pt x="4383119" y="1074896"/>
                    <a:pt x="4389787" y="1057085"/>
                  </a:cubicBezTo>
                  <a:cubicBezTo>
                    <a:pt x="4391216" y="1053275"/>
                    <a:pt x="4392549" y="1048417"/>
                    <a:pt x="4395502" y="1046226"/>
                  </a:cubicBezTo>
                  <a:cubicBezTo>
                    <a:pt x="4412552" y="1033653"/>
                    <a:pt x="4429888" y="1021556"/>
                    <a:pt x="4447413" y="1009650"/>
                  </a:cubicBezTo>
                  <a:cubicBezTo>
                    <a:pt x="4454462" y="1004887"/>
                    <a:pt x="4460367" y="1007555"/>
                    <a:pt x="4466654" y="1013079"/>
                  </a:cubicBezTo>
                  <a:cubicBezTo>
                    <a:pt x="4472750" y="1018318"/>
                    <a:pt x="4480275" y="1023747"/>
                    <a:pt x="4487894" y="1025081"/>
                  </a:cubicBezTo>
                  <a:cubicBezTo>
                    <a:pt x="4503135" y="1027652"/>
                    <a:pt x="4518946" y="1028224"/>
                    <a:pt x="4534472" y="1028224"/>
                  </a:cubicBezTo>
                  <a:cubicBezTo>
                    <a:pt x="4540282" y="1028224"/>
                    <a:pt x="4546473" y="1024795"/>
                    <a:pt x="4551903" y="1022033"/>
                  </a:cubicBezTo>
                  <a:cubicBezTo>
                    <a:pt x="4562189" y="1016794"/>
                    <a:pt x="4571714" y="1009745"/>
                    <a:pt x="4582382" y="1005364"/>
                  </a:cubicBezTo>
                  <a:cubicBezTo>
                    <a:pt x="4594765" y="1000316"/>
                    <a:pt x="4602194" y="992219"/>
                    <a:pt x="4605909" y="979551"/>
                  </a:cubicBezTo>
                  <a:cubicBezTo>
                    <a:pt x="4611434" y="960692"/>
                    <a:pt x="4624579" y="947547"/>
                    <a:pt x="4640104" y="936879"/>
                  </a:cubicBezTo>
                  <a:cubicBezTo>
                    <a:pt x="4659821" y="923258"/>
                    <a:pt x="4683348" y="923925"/>
                    <a:pt x="4705731" y="920591"/>
                  </a:cubicBezTo>
                  <a:cubicBezTo>
                    <a:pt x="4714304" y="919353"/>
                    <a:pt x="4723162" y="918305"/>
                    <a:pt x="4730973" y="915162"/>
                  </a:cubicBezTo>
                  <a:cubicBezTo>
                    <a:pt x="4760595" y="903351"/>
                    <a:pt x="4790218" y="892112"/>
                    <a:pt x="4822794" y="892397"/>
                  </a:cubicBezTo>
                  <a:cubicBezTo>
                    <a:pt x="4825460" y="892397"/>
                    <a:pt x="4828128" y="892112"/>
                    <a:pt x="4830794" y="891635"/>
                  </a:cubicBezTo>
                  <a:cubicBezTo>
                    <a:pt x="4853940" y="887730"/>
                    <a:pt x="4877848" y="886206"/>
                    <a:pt x="4894421" y="865442"/>
                  </a:cubicBezTo>
                  <a:cubicBezTo>
                    <a:pt x="4897469" y="861632"/>
                    <a:pt x="4904422" y="860489"/>
                    <a:pt x="4909756" y="858964"/>
                  </a:cubicBezTo>
                  <a:cubicBezTo>
                    <a:pt x="4918996" y="856488"/>
                    <a:pt x="4925188" y="851440"/>
                    <a:pt x="4928521" y="842391"/>
                  </a:cubicBezTo>
                  <a:cubicBezTo>
                    <a:pt x="4934141" y="826770"/>
                    <a:pt x="4940808" y="811435"/>
                    <a:pt x="4945857" y="795623"/>
                  </a:cubicBezTo>
                  <a:cubicBezTo>
                    <a:pt x="4949381" y="784765"/>
                    <a:pt x="4955953" y="778764"/>
                    <a:pt x="4966145" y="774287"/>
                  </a:cubicBezTo>
                  <a:cubicBezTo>
                    <a:pt x="4971860" y="771811"/>
                    <a:pt x="4976813" y="766382"/>
                    <a:pt x="4980909" y="761333"/>
                  </a:cubicBezTo>
                  <a:cubicBezTo>
                    <a:pt x="4985862" y="755237"/>
                    <a:pt x="4988433" y="747141"/>
                    <a:pt x="4993862" y="741712"/>
                  </a:cubicBezTo>
                  <a:cubicBezTo>
                    <a:pt x="5007102" y="728186"/>
                    <a:pt x="5011198" y="713232"/>
                    <a:pt x="5006816" y="694754"/>
                  </a:cubicBezTo>
                  <a:cubicBezTo>
                    <a:pt x="5002911" y="678371"/>
                    <a:pt x="5013198" y="656463"/>
                    <a:pt x="5026724" y="653129"/>
                  </a:cubicBezTo>
                  <a:cubicBezTo>
                    <a:pt x="5041678" y="649414"/>
                    <a:pt x="5051965" y="640271"/>
                    <a:pt x="5062538" y="630079"/>
                  </a:cubicBezTo>
                  <a:cubicBezTo>
                    <a:pt x="5068443" y="624364"/>
                    <a:pt x="5076730" y="619411"/>
                    <a:pt x="5084731" y="617982"/>
                  </a:cubicBezTo>
                  <a:cubicBezTo>
                    <a:pt x="5115116" y="612458"/>
                    <a:pt x="5143786" y="619220"/>
                    <a:pt x="5172647" y="630174"/>
                  </a:cubicBezTo>
                  <a:cubicBezTo>
                    <a:pt x="5191506" y="637318"/>
                    <a:pt x="5212461" y="639223"/>
                    <a:pt x="5232654" y="642080"/>
                  </a:cubicBezTo>
                  <a:cubicBezTo>
                    <a:pt x="5238941" y="642937"/>
                    <a:pt x="5246942" y="641033"/>
                    <a:pt x="5252371" y="637508"/>
                  </a:cubicBezTo>
                  <a:cubicBezTo>
                    <a:pt x="5271421" y="625316"/>
                    <a:pt x="5290376" y="612743"/>
                    <a:pt x="5308092" y="598646"/>
                  </a:cubicBezTo>
                  <a:cubicBezTo>
                    <a:pt x="5324571" y="585407"/>
                    <a:pt x="5343144" y="579882"/>
                    <a:pt x="5363147" y="581311"/>
                  </a:cubicBezTo>
                  <a:cubicBezTo>
                    <a:pt x="5377720" y="582359"/>
                    <a:pt x="5390864" y="579977"/>
                    <a:pt x="5404580" y="576358"/>
                  </a:cubicBezTo>
                  <a:cubicBezTo>
                    <a:pt x="5416010" y="573310"/>
                    <a:pt x="5428583" y="571214"/>
                    <a:pt x="5440203" y="572548"/>
                  </a:cubicBezTo>
                  <a:cubicBezTo>
                    <a:pt x="5456491" y="574453"/>
                    <a:pt x="5469922" y="571691"/>
                    <a:pt x="5482971" y="561880"/>
                  </a:cubicBezTo>
                  <a:cubicBezTo>
                    <a:pt x="5489924" y="556641"/>
                    <a:pt x="5498878" y="553879"/>
                    <a:pt x="5507165" y="550259"/>
                  </a:cubicBezTo>
                  <a:cubicBezTo>
                    <a:pt x="5519928" y="544640"/>
                    <a:pt x="5533168" y="539877"/>
                    <a:pt x="5545645" y="533591"/>
                  </a:cubicBezTo>
                  <a:cubicBezTo>
                    <a:pt x="5559076" y="526923"/>
                    <a:pt x="5571363" y="517684"/>
                    <a:pt x="5585079" y="511969"/>
                  </a:cubicBezTo>
                  <a:cubicBezTo>
                    <a:pt x="5599843" y="505778"/>
                    <a:pt x="5609368" y="496348"/>
                    <a:pt x="5615368" y="481679"/>
                  </a:cubicBezTo>
                  <a:cubicBezTo>
                    <a:pt x="5619179" y="472440"/>
                    <a:pt x="5624417" y="462629"/>
                    <a:pt x="5631656" y="456152"/>
                  </a:cubicBezTo>
                  <a:cubicBezTo>
                    <a:pt x="5646611" y="442913"/>
                    <a:pt x="5664136" y="432625"/>
                    <a:pt x="5679377" y="419576"/>
                  </a:cubicBezTo>
                  <a:cubicBezTo>
                    <a:pt x="5700808" y="401288"/>
                    <a:pt x="5720620" y="381857"/>
                    <a:pt x="5722525" y="350615"/>
                  </a:cubicBezTo>
                  <a:cubicBezTo>
                    <a:pt x="5723572" y="333375"/>
                    <a:pt x="5732716" y="326041"/>
                    <a:pt x="5749576" y="321945"/>
                  </a:cubicBezTo>
                  <a:cubicBezTo>
                    <a:pt x="5755195" y="320612"/>
                    <a:pt x="5763197" y="318040"/>
                    <a:pt x="5764911" y="313849"/>
                  </a:cubicBezTo>
                  <a:cubicBezTo>
                    <a:pt x="5770054" y="301371"/>
                    <a:pt x="5780722" y="298895"/>
                    <a:pt x="5791009" y="293942"/>
                  </a:cubicBezTo>
                  <a:cubicBezTo>
                    <a:pt x="5797201" y="290989"/>
                    <a:pt x="5804821" y="285179"/>
                    <a:pt x="5806440" y="279178"/>
                  </a:cubicBezTo>
                  <a:cubicBezTo>
                    <a:pt x="5813107" y="254889"/>
                    <a:pt x="5831395" y="240602"/>
                    <a:pt x="5848636" y="224885"/>
                  </a:cubicBezTo>
                  <a:cubicBezTo>
                    <a:pt x="5853684" y="220218"/>
                    <a:pt x="5859113" y="214884"/>
                    <a:pt x="5861590" y="208788"/>
                  </a:cubicBezTo>
                  <a:cubicBezTo>
                    <a:pt x="5866829" y="195643"/>
                    <a:pt x="5874639" y="186118"/>
                    <a:pt x="5888355" y="181166"/>
                  </a:cubicBezTo>
                  <a:cubicBezTo>
                    <a:pt x="5892736" y="179642"/>
                    <a:pt x="5896737" y="176117"/>
                    <a:pt x="5900071" y="172784"/>
                  </a:cubicBezTo>
                  <a:cubicBezTo>
                    <a:pt x="5907215" y="165545"/>
                    <a:pt x="5913215" y="157067"/>
                    <a:pt x="5920740" y="150305"/>
                  </a:cubicBezTo>
                  <a:cubicBezTo>
                    <a:pt x="5939885" y="132874"/>
                    <a:pt x="5958840" y="115729"/>
                    <a:pt x="5969985" y="91345"/>
                  </a:cubicBezTo>
                  <a:cubicBezTo>
                    <a:pt x="5975413" y="79439"/>
                    <a:pt x="5981605" y="66485"/>
                    <a:pt x="5991130" y="58293"/>
                  </a:cubicBezTo>
                  <a:cubicBezTo>
                    <a:pt x="6003227" y="47911"/>
                    <a:pt x="6019133" y="42005"/>
                    <a:pt x="6033325" y="33909"/>
                  </a:cubicBezTo>
                  <a:cubicBezTo>
                    <a:pt x="6040469" y="29813"/>
                    <a:pt x="6047137" y="24860"/>
                    <a:pt x="6054376" y="20955"/>
                  </a:cubicBezTo>
                  <a:cubicBezTo>
                    <a:pt x="6067234" y="14097"/>
                    <a:pt x="6080379" y="7715"/>
                    <a:pt x="6095524" y="0"/>
                  </a:cubicBezTo>
                  <a:close/>
                </a:path>
              </a:pathLst>
            </a:custGeom>
            <a:blipFill dpi="0" rotWithShape="1">
              <a:blip r:embed="rId4">
                <a:alphaModFix amt="57000"/>
              </a:blip>
              <a:srcRect/>
              <a:tile tx="0" ty="0" sx="100000" sy="100000" flip="none" algn="tl"/>
            </a:blip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4E8193-026C-4418-93F1-314813B1DB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216" y="344436"/>
            <a:ext cx="9158749" cy="1069519"/>
          </a:xfrm>
          <a:effectLst>
            <a:outerShdw blurRad="101600" dist="177800" dir="18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/>
            <a:r>
              <a:rPr lang="en-US" sz="7250" dirty="0"/>
              <a:t>The </a:t>
            </a:r>
            <a:r>
              <a:rPr lang="en-US" sz="7250" dirty="0" err="1"/>
              <a:t>Enggano</a:t>
            </a:r>
            <a:r>
              <a:rPr lang="en-US" sz="7250" dirty="0"/>
              <a:t>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D7A60E-3909-4646-AECE-9F80A35857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3622" y="1462703"/>
            <a:ext cx="8672055" cy="614517"/>
          </a:xfrm>
          <a:effectLst>
            <a:outerShdw dist="38100" dir="348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pPr algn="l"/>
            <a:r>
              <a:rPr lang="de-DE" sz="3250" dirty="0" err="1"/>
              <a:t>Nothofer’s</a:t>
            </a:r>
            <a:r>
              <a:rPr lang="de-DE" sz="3250" dirty="0"/>
              <a:t> </a:t>
            </a:r>
            <a:r>
              <a:rPr lang="de-DE" sz="3250" dirty="0" err="1"/>
              <a:t>contribution</a:t>
            </a:r>
            <a:r>
              <a:rPr lang="de-DE" sz="3250" dirty="0"/>
              <a:t> </a:t>
            </a:r>
            <a:r>
              <a:rPr lang="de-DE" sz="3250" dirty="0" err="1"/>
              <a:t>to</a:t>
            </a:r>
            <a:r>
              <a:rPr lang="de-DE" sz="3250" dirty="0"/>
              <a:t> </a:t>
            </a:r>
            <a:r>
              <a:rPr lang="de-DE" sz="3250" dirty="0" err="1"/>
              <a:t>solving</a:t>
            </a:r>
            <a:r>
              <a:rPr lang="de-DE" sz="3250" dirty="0"/>
              <a:t> a </a:t>
            </a:r>
            <a:r>
              <a:rPr lang="de-DE" sz="3250" dirty="0" err="1"/>
              <a:t>linguistic</a:t>
            </a:r>
            <a:r>
              <a:rPr lang="de-DE" sz="3250" dirty="0"/>
              <a:t> puzzle</a:t>
            </a:r>
            <a:endParaRPr lang="en-US" sz="3250" dirty="0"/>
          </a:p>
        </p:txBody>
      </p:sp>
      <p:sp>
        <p:nvSpPr>
          <p:cNvPr id="61" name="Subtitle 2">
            <a:extLst>
              <a:ext uri="{FF2B5EF4-FFF2-40B4-BE49-F238E27FC236}">
                <a16:creationId xmlns:a16="http://schemas.microsoft.com/office/drawing/2014/main" id="{2EB959BF-3205-494B-B1D4-8624C440D2A2}"/>
              </a:ext>
            </a:extLst>
          </p:cNvPr>
          <p:cNvSpPr txBox="1">
            <a:spLocks/>
          </p:cNvSpPr>
          <p:nvPr/>
        </p:nvSpPr>
        <p:spPr>
          <a:xfrm>
            <a:off x="174469" y="6308957"/>
            <a:ext cx="10655261" cy="4464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Towards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next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40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years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Southeast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Asian Studies in Frankfurt — Symposium in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honour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Prof. Bernd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Subtitle 2">
            <a:extLst>
              <a:ext uri="{FF2B5EF4-FFF2-40B4-BE49-F238E27FC236}">
                <a16:creationId xmlns:a16="http://schemas.microsoft.com/office/drawing/2014/main" id="{8A185D06-B648-4E8D-A882-7DD8615D4B01}"/>
              </a:ext>
            </a:extLst>
          </p:cNvPr>
          <p:cNvSpPr txBox="1">
            <a:spLocks/>
          </p:cNvSpPr>
          <p:nvPr/>
        </p:nvSpPr>
        <p:spPr>
          <a:xfrm>
            <a:off x="9750490" y="5084480"/>
            <a:ext cx="2338329" cy="8562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17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Dec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2021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Daniel Krauße, M.A.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University </a:t>
            </a:r>
            <a:r>
              <a:rPr lang="de-DE" sz="1500" dirty="0" err="1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500" dirty="0">
                <a:latin typeface="Arial" panose="020B0604020202020204" pitchFamily="34" charset="0"/>
                <a:cs typeface="Arial" panose="020B0604020202020204" pitchFamily="34" charset="0"/>
              </a:rPr>
              <a:t> Newcastle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8621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Enggano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406013"/>
            <a:ext cx="11277600" cy="112087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spoken on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Island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situated about 130 kilometers off the southern coast of Sumatra in Indonesia. It is about 35 km long. Less than 2,000 people speak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33C15B4E-F804-492D-B843-4EA72AF06F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46" b="3369"/>
          <a:stretch/>
        </p:blipFill>
        <p:spPr>
          <a:xfrm>
            <a:off x="2703871" y="2364183"/>
            <a:ext cx="6784258" cy="42529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4888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Enggano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4" y="1406013"/>
            <a:ext cx="11277600" cy="112087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spoken on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Island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situated about 130 kilometers off the southern coast of Sumatra in Indonesia. It is about 35 km long. Less than 2,000 people speak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Map&#10;&#10;Description automatically generated">
            <a:extLst>
              <a:ext uri="{FF2B5EF4-FFF2-40B4-BE49-F238E27FC236}">
                <a16:creationId xmlns:a16="http://schemas.microsoft.com/office/drawing/2014/main" id="{A23F0E81-5281-4C8D-86E4-ECAB0327CC2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1" t="19355" r="27249" b="14300"/>
          <a:stretch/>
        </p:blipFill>
        <p:spPr>
          <a:xfrm>
            <a:off x="2993407" y="2389237"/>
            <a:ext cx="5784858" cy="42628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49034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the puzzle?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864354A8-8D73-40E9-8698-F5AFF65A2B46}"/>
              </a:ext>
            </a:extLst>
          </p:cNvPr>
          <p:cNvSpPr txBox="1"/>
          <p:nvPr/>
        </p:nvSpPr>
        <p:spPr>
          <a:xfrm>
            <a:off x="1671482" y="1596677"/>
            <a:ext cx="9497959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“But </a:t>
            </a:r>
            <a:r>
              <a:rPr lang="en-US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[…] is a remnant of these pre-Austronesian languages, which does indeed have Austronesian loanwords, but which remains non-Austronesian.</a:t>
            </a:r>
          </a:p>
          <a:p>
            <a:pPr>
              <a:spcBef>
                <a:spcPts val="1000"/>
              </a:spcBef>
            </a:pPr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Capell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(1982:6)</a:t>
            </a:r>
          </a:p>
        </p:txBody>
      </p:sp>
    </p:spTree>
    <p:extLst>
      <p:ext uri="{BB962C8B-B14F-4D97-AF65-F5344CB8AC3E}">
        <p14:creationId xmlns:p14="http://schemas.microsoft.com/office/powerpoint/2010/main" val="211425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the puzzle?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C5D12BF-4782-4A22-AAC3-88B9BD22F9D1}"/>
              </a:ext>
            </a:extLst>
          </p:cNvPr>
          <p:cNvSpPr txBox="1">
            <a:spLocks/>
          </p:cNvSpPr>
          <p:nvPr/>
        </p:nvSpPr>
        <p:spPr>
          <a:xfrm>
            <a:off x="1671482" y="2753670"/>
            <a:ext cx="9851824" cy="1486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most likely belongs to the Western Malayo-Polynesian branch of the Austronesian languages, but it exhibits only very few lexical correspondences with other Austronesian languages.”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Kähler’s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dictionary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(1987:iii), </a:t>
            </a: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edited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Hans Schmidt</a:t>
            </a:r>
            <a:endParaRPr lang="de-DE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4354A8-8D73-40E9-8698-F5AFF65A2B46}"/>
              </a:ext>
            </a:extLst>
          </p:cNvPr>
          <p:cNvSpPr txBox="1"/>
          <p:nvPr/>
        </p:nvSpPr>
        <p:spPr>
          <a:xfrm>
            <a:off x="1671482" y="1596677"/>
            <a:ext cx="9497959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“But </a:t>
            </a:r>
            <a:r>
              <a:rPr lang="en-US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[…] is a remnant of these pre-Austronesian languages, which does indeed have Austronesian loanwords, but which remains non-Austronesian.</a:t>
            </a:r>
          </a:p>
          <a:p>
            <a:pPr>
              <a:spcBef>
                <a:spcPts val="1000"/>
              </a:spcBef>
            </a:pPr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Capell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(1982:6)</a:t>
            </a:r>
          </a:p>
        </p:txBody>
      </p:sp>
    </p:spTree>
    <p:extLst>
      <p:ext uri="{BB962C8B-B14F-4D97-AF65-F5344CB8AC3E}">
        <p14:creationId xmlns:p14="http://schemas.microsoft.com/office/powerpoint/2010/main" val="14827953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the puzzle?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482" y="4239975"/>
            <a:ext cx="9202994" cy="14862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“For linguists, 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an intriguing puzzle: it has been claimed by some linguists to be a member of the Austronesian language family, like many other languages of the region, but by other linguists to be an isolate with no known relation to other languages.”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(Project </a:t>
            </a:r>
            <a:r>
              <a:rPr lang="en-US" sz="1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2019-2021: </a:t>
            </a:r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Austronesian family: Historical and typological perspectives)</a:t>
            </a:r>
            <a:endParaRPr lang="de-D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C5D12BF-4782-4A22-AAC3-88B9BD22F9D1}"/>
              </a:ext>
            </a:extLst>
          </p:cNvPr>
          <p:cNvSpPr txBox="1">
            <a:spLocks/>
          </p:cNvSpPr>
          <p:nvPr/>
        </p:nvSpPr>
        <p:spPr>
          <a:xfrm>
            <a:off x="1671482" y="2753670"/>
            <a:ext cx="9945130" cy="1486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most likely belongs to the Western Malayo-Polynesian branch of the Austronesian languages, but it exhibits only very few lexical correspondences with other Austronesian languages.”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Kähler’s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dictionary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(1987:iii), </a:t>
            </a: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edited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Hans Schmidt</a:t>
            </a:r>
            <a:endParaRPr lang="de-DE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4354A8-8D73-40E9-8698-F5AFF65A2B46}"/>
              </a:ext>
            </a:extLst>
          </p:cNvPr>
          <p:cNvSpPr txBox="1"/>
          <p:nvPr/>
        </p:nvSpPr>
        <p:spPr>
          <a:xfrm>
            <a:off x="1671482" y="1596677"/>
            <a:ext cx="9497959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“But </a:t>
            </a:r>
            <a:r>
              <a:rPr lang="en-US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[…] is a remnant of these pre-Austronesian languages, which does indeed have Austronesian loanwords, but which remains non-Austronesian.</a:t>
            </a:r>
          </a:p>
          <a:p>
            <a:pPr>
              <a:spcBef>
                <a:spcPts val="1000"/>
              </a:spcBef>
            </a:pPr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Capell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(1982:6)</a:t>
            </a:r>
          </a:p>
        </p:txBody>
      </p:sp>
    </p:spTree>
    <p:extLst>
      <p:ext uri="{BB962C8B-B14F-4D97-AF65-F5344CB8AC3E}">
        <p14:creationId xmlns:p14="http://schemas.microsoft.com/office/powerpoint/2010/main" val="78152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the puzzle?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1482" y="4239975"/>
            <a:ext cx="9202994" cy="14862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“For linguists, 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an intriguing puzzle: it has been claimed by some linguists to be a member of the Austronesian language family, like many other languages of the region, but by other linguists to be an isolate with no known relation to other languages.”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(Project </a:t>
            </a:r>
            <a:r>
              <a:rPr lang="en-US" sz="15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2019-2021: </a:t>
            </a:r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Austronesian family: Historical and typological perspectives)</a:t>
            </a:r>
            <a:endParaRPr lang="de-DE" sz="1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10B5612F-B176-4B9B-8946-DB733BE38618}"/>
              </a:ext>
            </a:extLst>
          </p:cNvPr>
          <p:cNvSpPr txBox="1">
            <a:spLocks/>
          </p:cNvSpPr>
          <p:nvPr/>
        </p:nvSpPr>
        <p:spPr>
          <a:xfrm>
            <a:off x="1671482" y="5726094"/>
            <a:ext cx="8849034" cy="9824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AU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AU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AU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puzzle within Austronesian linguistics.”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AU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(Butters 2021:25)</a:t>
            </a:r>
          </a:p>
          <a:p>
            <a:pPr>
              <a:lnSpc>
                <a:spcPct val="100000"/>
              </a:lnSpc>
            </a:pPr>
            <a:endParaRPr lang="en-A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C5D12BF-4782-4A22-AAC3-88B9BD22F9D1}"/>
              </a:ext>
            </a:extLst>
          </p:cNvPr>
          <p:cNvSpPr txBox="1">
            <a:spLocks/>
          </p:cNvSpPr>
          <p:nvPr/>
        </p:nvSpPr>
        <p:spPr>
          <a:xfrm>
            <a:off x="1671482" y="2753670"/>
            <a:ext cx="9833163" cy="14862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most likely belongs to the Western Malayo-Polynesian branch of the Austronesian languages, but it exhibits only very few lexical correspondences with other Austronesian languages.”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Kähler’s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dictionary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(1987:iii), </a:t>
            </a: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edited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Hans Schmidt</a:t>
            </a:r>
            <a:endParaRPr lang="de-DE" sz="1500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64354A8-8D73-40E9-8698-F5AFF65A2B46}"/>
              </a:ext>
            </a:extLst>
          </p:cNvPr>
          <p:cNvSpPr txBox="1"/>
          <p:nvPr/>
        </p:nvSpPr>
        <p:spPr>
          <a:xfrm>
            <a:off x="1671482" y="1596677"/>
            <a:ext cx="9497959" cy="10054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1000"/>
              </a:spcBef>
            </a:pP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“But </a:t>
            </a:r>
            <a:r>
              <a:rPr lang="en-US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[…] is a remnant of these pre-Austronesian languages, which does indeed have Austronesian loanwords, but which remains non-Austronesian.</a:t>
            </a:r>
          </a:p>
          <a:p>
            <a:pPr>
              <a:spcBef>
                <a:spcPts val="1000"/>
              </a:spcBef>
            </a:pPr>
            <a:r>
              <a:rPr lang="en-US" sz="15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Capell</a:t>
            </a:r>
            <a:r>
              <a:rPr lang="en-US" sz="1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(1982:6)</a:t>
            </a:r>
          </a:p>
        </p:txBody>
      </p:sp>
    </p:spTree>
    <p:extLst>
      <p:ext uri="{BB962C8B-B14F-4D97-AF65-F5344CB8AC3E}">
        <p14:creationId xmlns:p14="http://schemas.microsoft.com/office/powerpoint/2010/main" val="39163615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the puzzle?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3"/>
            <a:ext cx="11198941" cy="22810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Linguists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according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(e.g. English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Indo-European,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Chinese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Sino-Tibetan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etc.).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careful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lexicon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phonology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morphology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(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supposedly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reconstructed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12663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the puzzle?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3"/>
            <a:ext cx="11198941" cy="22810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Linguists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according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(e.g. English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Indo-European,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Chinese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Sino-Tibetan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etc.).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careful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lexicon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phonology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morphology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(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supposedly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reconstructed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E087AB83-4F67-4921-8CCD-77B3A97397B7}"/>
              </a:ext>
            </a:extLst>
          </p:cNvPr>
          <p:cNvGraphicFramePr>
            <a:graphicFrameLocks noGrp="1"/>
          </p:cNvGraphicFramePr>
          <p:nvPr/>
        </p:nvGraphicFramePr>
        <p:xfrm>
          <a:off x="816077" y="3687097"/>
          <a:ext cx="5279924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845575">
                  <a:extLst>
                    <a:ext uri="{9D8B030D-6E8A-4147-A177-3AD203B41FA5}">
                      <a16:colId xmlns:a16="http://schemas.microsoft.com/office/drawing/2014/main" val="1670092537"/>
                    </a:ext>
                  </a:extLst>
                </a:gridCol>
                <a:gridCol w="1474838">
                  <a:extLst>
                    <a:ext uri="{9D8B030D-6E8A-4147-A177-3AD203B41FA5}">
                      <a16:colId xmlns:a16="http://schemas.microsoft.com/office/drawing/2014/main" val="2865543265"/>
                    </a:ext>
                  </a:extLst>
                </a:gridCol>
                <a:gridCol w="1465007">
                  <a:extLst>
                    <a:ext uri="{9D8B030D-6E8A-4147-A177-3AD203B41FA5}">
                      <a16:colId xmlns:a16="http://schemas.microsoft.com/office/drawing/2014/main" val="1787573189"/>
                    </a:ext>
                  </a:extLst>
                </a:gridCol>
                <a:gridCol w="1494504">
                  <a:extLst>
                    <a:ext uri="{9D8B030D-6E8A-4147-A177-3AD203B41FA5}">
                      <a16:colId xmlns:a16="http://schemas.microsoft.com/office/drawing/2014/main" val="2127757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English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Russian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Hindi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Indo-European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20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six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šest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ʹ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“six”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chah</a:t>
                      </a:r>
                      <a:r>
                        <a:rPr lang="en-AU" sz="1400" b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“six”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swéḱs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755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mouse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myš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ʹ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“mouse”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mūs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“mouse”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múh₂s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00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bear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b="0" i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(v.)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brémja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“burden”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bharna</a:t>
                      </a:r>
                      <a:r>
                        <a:rPr lang="de-DE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“to fill”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bʰer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51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snow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sneg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“snow”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sneh</a:t>
                      </a:r>
                      <a:r>
                        <a:rPr lang="de-DE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“affection”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snóygʷʰos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5905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1177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the puzzle?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3"/>
            <a:ext cx="11198941" cy="22810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Linguists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according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(e.g. English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Indo-European,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Chinese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Sino-Tibetan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etc.).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careful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lexicon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phonology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morphology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(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supposedly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reconstructed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E087AB83-4F67-4921-8CCD-77B3A97397B7}"/>
              </a:ext>
            </a:extLst>
          </p:cNvPr>
          <p:cNvGraphicFramePr>
            <a:graphicFrameLocks noGrp="1"/>
          </p:cNvGraphicFramePr>
          <p:nvPr/>
        </p:nvGraphicFramePr>
        <p:xfrm>
          <a:off x="816077" y="3687097"/>
          <a:ext cx="5279924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845575">
                  <a:extLst>
                    <a:ext uri="{9D8B030D-6E8A-4147-A177-3AD203B41FA5}">
                      <a16:colId xmlns:a16="http://schemas.microsoft.com/office/drawing/2014/main" val="1670092537"/>
                    </a:ext>
                  </a:extLst>
                </a:gridCol>
                <a:gridCol w="1474838">
                  <a:extLst>
                    <a:ext uri="{9D8B030D-6E8A-4147-A177-3AD203B41FA5}">
                      <a16:colId xmlns:a16="http://schemas.microsoft.com/office/drawing/2014/main" val="2865543265"/>
                    </a:ext>
                  </a:extLst>
                </a:gridCol>
                <a:gridCol w="1465007">
                  <a:extLst>
                    <a:ext uri="{9D8B030D-6E8A-4147-A177-3AD203B41FA5}">
                      <a16:colId xmlns:a16="http://schemas.microsoft.com/office/drawing/2014/main" val="1787573189"/>
                    </a:ext>
                  </a:extLst>
                </a:gridCol>
                <a:gridCol w="1494504">
                  <a:extLst>
                    <a:ext uri="{9D8B030D-6E8A-4147-A177-3AD203B41FA5}">
                      <a16:colId xmlns:a16="http://schemas.microsoft.com/office/drawing/2014/main" val="2127757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English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Russian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Hindi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Indo-European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20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six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šest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ʹ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“six”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chah</a:t>
                      </a:r>
                      <a:r>
                        <a:rPr lang="en-AU" sz="1400" b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“six”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swéḱs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755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mouse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myš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ʹ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“mouse”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mūs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“mouse”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múh₂s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00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bear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b="0" i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(v.)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brémja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“burden”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bharna</a:t>
                      </a:r>
                      <a:r>
                        <a:rPr lang="de-DE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“to fill”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bʰer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51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snow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sneg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“snow”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sneh</a:t>
                      </a:r>
                      <a:r>
                        <a:rPr lang="de-DE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“affection”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snóygʷʰos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59057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44D98F8-6F18-408A-A5F8-F5A571F138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959436"/>
              </p:ext>
            </p:extLst>
          </p:nvPr>
        </p:nvGraphicFramePr>
        <p:xfrm>
          <a:off x="6415548" y="3687097"/>
          <a:ext cx="463591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1409514">
                  <a:extLst>
                    <a:ext uri="{9D8B030D-6E8A-4147-A177-3AD203B41FA5}">
                      <a16:colId xmlns:a16="http://schemas.microsoft.com/office/drawing/2014/main" val="1670092537"/>
                    </a:ext>
                  </a:extLst>
                </a:gridCol>
                <a:gridCol w="814004">
                  <a:extLst>
                    <a:ext uri="{9D8B030D-6E8A-4147-A177-3AD203B41FA5}">
                      <a16:colId xmlns:a16="http://schemas.microsoft.com/office/drawing/2014/main" val="2865543265"/>
                    </a:ext>
                  </a:extLst>
                </a:gridCol>
                <a:gridCol w="1027179">
                  <a:extLst>
                    <a:ext uri="{9D8B030D-6E8A-4147-A177-3AD203B41FA5}">
                      <a16:colId xmlns:a16="http://schemas.microsoft.com/office/drawing/2014/main" val="1787573189"/>
                    </a:ext>
                  </a:extLst>
                </a:gridCol>
                <a:gridCol w="1385213">
                  <a:extLst>
                    <a:ext uri="{9D8B030D-6E8A-4147-A177-3AD203B41FA5}">
                      <a16:colId xmlns:a16="http://schemas.microsoft.com/office/drawing/2014/main" val="2127757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Indonesian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Fijian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Enggano¹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Austronesian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20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lima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“five”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lima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b="0" i="1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ʹ</a:t>
                      </a:r>
                      <a:r>
                        <a:rPr lang="en-AU" sz="1400" b="0" i="1" kern="1200" noProof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ri:b</a:t>
                      </a:r>
                      <a:r>
                        <a:rPr lang="en-US" sz="1400" i="1" dirty="0"/>
                        <a:t>̚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755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telinga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i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“ear”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daliga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kariç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Caliŋa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00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batu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“stone”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vatu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ɛ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batux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51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dengar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i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“hear”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roŋo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kidə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ʹ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hə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dəŋəR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590577"/>
                  </a:ext>
                </a:extLst>
              </a:tr>
            </a:tbl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E0BAF33-B442-45EA-A880-168C23482C1E}"/>
              </a:ext>
            </a:extLst>
          </p:cNvPr>
          <p:cNvSpPr txBox="1">
            <a:spLocks/>
          </p:cNvSpPr>
          <p:nvPr/>
        </p:nvSpPr>
        <p:spPr>
          <a:xfrm>
            <a:off x="668594" y="6115665"/>
            <a:ext cx="4306530" cy="457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’s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(1986). </a:t>
            </a:r>
          </a:p>
        </p:txBody>
      </p:sp>
    </p:spTree>
    <p:extLst>
      <p:ext uri="{BB962C8B-B14F-4D97-AF65-F5344CB8AC3E}">
        <p14:creationId xmlns:p14="http://schemas.microsoft.com/office/powerpoint/2010/main" val="3213096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the puzzle?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3"/>
            <a:ext cx="11198941" cy="22810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Linguists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all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according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(e.g. English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Indo-European,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Chinese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Sino-Tibetan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etc.).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careful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lexicon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phonology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morphology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Common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(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supposedly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reconstructed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7">
            <a:extLst>
              <a:ext uri="{FF2B5EF4-FFF2-40B4-BE49-F238E27FC236}">
                <a16:creationId xmlns:a16="http://schemas.microsoft.com/office/drawing/2014/main" id="{E087AB83-4F67-4921-8CCD-77B3A97397B7}"/>
              </a:ext>
            </a:extLst>
          </p:cNvPr>
          <p:cNvGraphicFramePr>
            <a:graphicFrameLocks noGrp="1"/>
          </p:cNvGraphicFramePr>
          <p:nvPr/>
        </p:nvGraphicFramePr>
        <p:xfrm>
          <a:off x="816077" y="3687097"/>
          <a:ext cx="5279924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845575">
                  <a:extLst>
                    <a:ext uri="{9D8B030D-6E8A-4147-A177-3AD203B41FA5}">
                      <a16:colId xmlns:a16="http://schemas.microsoft.com/office/drawing/2014/main" val="1670092537"/>
                    </a:ext>
                  </a:extLst>
                </a:gridCol>
                <a:gridCol w="1474838">
                  <a:extLst>
                    <a:ext uri="{9D8B030D-6E8A-4147-A177-3AD203B41FA5}">
                      <a16:colId xmlns:a16="http://schemas.microsoft.com/office/drawing/2014/main" val="2865543265"/>
                    </a:ext>
                  </a:extLst>
                </a:gridCol>
                <a:gridCol w="1465007">
                  <a:extLst>
                    <a:ext uri="{9D8B030D-6E8A-4147-A177-3AD203B41FA5}">
                      <a16:colId xmlns:a16="http://schemas.microsoft.com/office/drawing/2014/main" val="1787573189"/>
                    </a:ext>
                  </a:extLst>
                </a:gridCol>
                <a:gridCol w="1494504">
                  <a:extLst>
                    <a:ext uri="{9D8B030D-6E8A-4147-A177-3AD203B41FA5}">
                      <a16:colId xmlns:a16="http://schemas.microsoft.com/office/drawing/2014/main" val="2127757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English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Russian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Hindi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Indo-European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20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six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šest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ʹ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“six”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chah</a:t>
                      </a:r>
                      <a:r>
                        <a:rPr lang="en-AU" sz="1400" b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“six”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swéḱs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755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mouse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myš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ʹ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“mouse”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mūs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“mouse”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múh₂s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00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bear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de-DE" sz="1400" b="0" i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(v.)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brémja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“burden”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bharna</a:t>
                      </a:r>
                      <a:r>
                        <a:rPr lang="de-DE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“to fill”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bʰer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51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snow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sneg</a:t>
                      </a:r>
                      <a:r>
                        <a:rPr lang="en-US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“snow”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sneh</a:t>
                      </a:r>
                      <a:r>
                        <a:rPr lang="de-DE" sz="1400" b="0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“affection”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snóygʷʰos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59057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344D98F8-6F18-408A-A5F8-F5A571F138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2270327"/>
              </p:ext>
            </p:extLst>
          </p:nvPr>
        </p:nvGraphicFramePr>
        <p:xfrm>
          <a:off x="6415548" y="3687097"/>
          <a:ext cx="4635910" cy="18542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{93296810-A885-4BE3-A3E7-6D5BEEA58F35}</a:tableStyleId>
              </a:tblPr>
              <a:tblGrid>
                <a:gridCol w="1409514">
                  <a:extLst>
                    <a:ext uri="{9D8B030D-6E8A-4147-A177-3AD203B41FA5}">
                      <a16:colId xmlns:a16="http://schemas.microsoft.com/office/drawing/2014/main" val="1670092537"/>
                    </a:ext>
                  </a:extLst>
                </a:gridCol>
                <a:gridCol w="814004">
                  <a:extLst>
                    <a:ext uri="{9D8B030D-6E8A-4147-A177-3AD203B41FA5}">
                      <a16:colId xmlns:a16="http://schemas.microsoft.com/office/drawing/2014/main" val="2865543265"/>
                    </a:ext>
                  </a:extLst>
                </a:gridCol>
                <a:gridCol w="1027179">
                  <a:extLst>
                    <a:ext uri="{9D8B030D-6E8A-4147-A177-3AD203B41FA5}">
                      <a16:colId xmlns:a16="http://schemas.microsoft.com/office/drawing/2014/main" val="1787573189"/>
                    </a:ext>
                  </a:extLst>
                </a:gridCol>
                <a:gridCol w="1385213">
                  <a:extLst>
                    <a:ext uri="{9D8B030D-6E8A-4147-A177-3AD203B41FA5}">
                      <a16:colId xmlns:a16="http://schemas.microsoft.com/office/drawing/2014/main" val="2127757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Indonesian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Fijian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Enggano¹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1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Austronesian</a:t>
                      </a:r>
                      <a:endParaRPr lang="en-US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20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lima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“five”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lima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AU" sz="1400" b="0" i="1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ʹ</a:t>
                      </a:r>
                      <a:r>
                        <a:rPr lang="en-AU" sz="1400" b="0" i="1" kern="1200" noProof="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ri:b</a:t>
                      </a:r>
                      <a:r>
                        <a:rPr lang="en-US" sz="1400" i="1" dirty="0"/>
                        <a:t>̚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lima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7557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telinga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i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“ear”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daliga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kariç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Caliŋa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00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batu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“stone”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vatu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ɛ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batux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951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dengar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AU" sz="1400" b="0" i="0" kern="1200" noProof="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“hear”</a:t>
                      </a:r>
                      <a:endParaRPr lang="en-US" sz="1400" b="0" i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roŋo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kidə</a:t>
                      </a:r>
                      <a:r>
                        <a:rPr lang="en-US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ʹ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hə</a:t>
                      </a:r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</a:t>
                      </a:r>
                      <a:endParaRPr lang="en-US" sz="1400" b="0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e-DE" sz="1400" b="0" i="1" kern="12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*</a:t>
                      </a:r>
                      <a:r>
                        <a:rPr lang="de-DE" sz="1400" b="0" i="1" kern="1200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dəŋəR</a:t>
                      </a:r>
                      <a:endParaRPr lang="en-US" sz="1400" b="0" i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5590577"/>
                  </a:ext>
                </a:extLst>
              </a:tr>
            </a:tbl>
          </a:graphicData>
        </a:graphic>
      </p:graphicFrame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E0BAF33-B442-45EA-A880-168C23482C1E}"/>
              </a:ext>
            </a:extLst>
          </p:cNvPr>
          <p:cNvSpPr txBox="1">
            <a:spLocks/>
          </p:cNvSpPr>
          <p:nvPr/>
        </p:nvSpPr>
        <p:spPr>
          <a:xfrm>
            <a:off x="668594" y="6115665"/>
            <a:ext cx="4306530" cy="4571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taken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en-US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’s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3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</a:t>
            </a:r>
            <a:r>
              <a:rPr lang="de-DE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(1986).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C4B5A3-7192-46AD-81E0-F1CABD78D5D7}"/>
              </a:ext>
            </a:extLst>
          </p:cNvPr>
          <p:cNvSpPr/>
          <p:nvPr/>
        </p:nvSpPr>
        <p:spPr>
          <a:xfrm>
            <a:off x="8622890" y="3687097"/>
            <a:ext cx="1042220" cy="18542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568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the puzzle?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2"/>
            <a:ext cx="11198941" cy="492595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real puzzle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time,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linguists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haven</a:t>
            </a: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’t been able to determine which language family </a:t>
            </a:r>
            <a:r>
              <a:rPr lang="en-AU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belongs to.</a:t>
            </a:r>
          </a:p>
          <a:p>
            <a:pPr>
              <a:lnSpc>
                <a:spcPct val="150000"/>
              </a:lnSpc>
            </a:pP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Rosenberg (1878:217) argues for </a:t>
            </a:r>
            <a:r>
              <a:rPr lang="en-AU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that “the language does not have the slightest resemblance with the idioms of the </a:t>
            </a:r>
            <a:r>
              <a:rPr lang="en-AU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neighboring</a:t>
            </a: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peoples, it is very poor in words, inharmonious and harsh”.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Modigliani (1894)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people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Nicobarese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Austroasiatic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A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AU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Lafeber</a:t>
            </a: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(1922:24), the previous wordlists are insufficient to determine whether or not </a:t>
            </a:r>
            <a:r>
              <a:rPr lang="en-AU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Malayo-Polynesian language.</a:t>
            </a:r>
          </a:p>
          <a:p>
            <a:pPr>
              <a:lnSpc>
                <a:spcPct val="150000"/>
              </a:lnSpc>
            </a:pP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Kähler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(1942/45:890) hypothesizes that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“mixed” language of the original language and Sulawesi languages.</a:t>
            </a:r>
          </a:p>
          <a:p>
            <a:pPr>
              <a:lnSpc>
                <a:spcPct val="150000"/>
              </a:lnSpc>
            </a:pP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Dyen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(1965:53) uses lexicostatistics and counts a maximum of only 11% retention of Austronesian vocabulary, which is too low to state that it is indeed Austronesian.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">
            <a:extLst>
              <a:ext uri="{FF2B5EF4-FFF2-40B4-BE49-F238E27FC236}">
                <a16:creationId xmlns:a16="http://schemas.microsoft.com/office/drawing/2014/main" id="{1E0317D1-D062-464E-9A08-8B8E067F6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3438" y="44037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4148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What is the puzzle?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2"/>
            <a:ext cx="11198941" cy="458183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Capell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(1982) states that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a “remnant of these pre-Austronesian languages, which does indeed have Austronesian loanwords, but which remains non-Austronesian”.</a:t>
            </a:r>
          </a:p>
          <a:p>
            <a:pPr>
              <a:lnSpc>
                <a:spcPct val="150000"/>
              </a:lnSpc>
            </a:pP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(1986) uses qualitative evidence to establish regular sound changes for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Schmidt (1988) builds on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Nothofer’s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and agrees with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Blench (2014) circulates a draft for comment and hypothesizes that “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Engganese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 underlyingly a forager language of unknown affiliation but presumably a descendant of the original language spoken by Pleistocene settlers.”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Edwards (2015) and Smith (2017) confirm the regular sound changes established by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most recent version of 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Ethnologue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(Eberhard, Gary &amp;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Fennig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2021) lists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“unclassified”.</a:t>
            </a:r>
          </a:p>
          <a:p>
            <a:pPr>
              <a:lnSpc>
                <a:spcPct val="150000"/>
              </a:lnSpc>
            </a:pP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FA77DE2-B5B6-4368-90E1-84903D08B2DB}"/>
              </a:ext>
            </a:extLst>
          </p:cNvPr>
          <p:cNvSpPr txBox="1">
            <a:spLocks/>
          </p:cNvSpPr>
          <p:nvPr/>
        </p:nvSpPr>
        <p:spPr>
          <a:xfrm>
            <a:off x="668592" y="5830531"/>
            <a:ext cx="11198941" cy="5456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Austronesian language or is it not?</a:t>
            </a: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3307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1"/>
            <a:ext cx="11198941" cy="519143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1982 and 1984, Bernd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six weeks in a longhouse on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Siberut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Mentawai Islands and did fieldwork which was partially funded by the Volkswagen Foundation.</a:t>
            </a: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1984,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4th International Conference on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Linguistics</a:t>
            </a: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took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place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Suva,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Fiji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entitled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Barrier Island Languages in the Austronesian Language Family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which he demonstrated regular sound correspondences between the languages belonging to a Barrier Island-Batak subgroup (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Simalur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Sichule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Nias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Mentawai,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Toba-Batak).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drew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previously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Nias,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Sichule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Simalur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Mentawai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own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fieldwork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on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Mentawai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talk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1986 in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“FOCAL II: papers from the Fourth International Conference on Austronesian Linguistics”.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did he do?</a:t>
            </a: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4998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4B2C95E5-BE6F-48BD-B557-49A2B02B2B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2" t="4756" r="4562" b="5834"/>
          <a:stretch/>
        </p:blipFill>
        <p:spPr>
          <a:xfrm>
            <a:off x="3542071" y="1388805"/>
            <a:ext cx="5107858" cy="5259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574771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Map&#10;&#10;Description automatically generated">
            <a:extLst>
              <a:ext uri="{FF2B5EF4-FFF2-40B4-BE49-F238E27FC236}">
                <a16:creationId xmlns:a16="http://schemas.microsoft.com/office/drawing/2014/main" id="{4B2C95E5-BE6F-48BD-B557-49A2B02B2B5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2" t="4756" r="4562" b="5834"/>
          <a:stretch/>
        </p:blipFill>
        <p:spPr>
          <a:xfrm>
            <a:off x="3542071" y="1388805"/>
            <a:ext cx="5107858" cy="52599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52FE6432-5AA5-4FAF-AA41-485CFC3FBF34}"/>
              </a:ext>
            </a:extLst>
          </p:cNvPr>
          <p:cNvSpPr/>
          <p:nvPr/>
        </p:nvSpPr>
        <p:spPr>
          <a:xfrm rot="3071948">
            <a:off x="3183181" y="3788555"/>
            <a:ext cx="4384874" cy="80623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6BC05D0-91ED-4AEF-BBF8-FE5C9560A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945" y="2698347"/>
            <a:ext cx="1111045" cy="570272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Simalur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D9B848A-8504-4795-A382-9F2893E11CDF}"/>
              </a:ext>
            </a:extLst>
          </p:cNvPr>
          <p:cNvSpPr txBox="1">
            <a:spLocks/>
          </p:cNvSpPr>
          <p:nvPr/>
        </p:nvSpPr>
        <p:spPr>
          <a:xfrm>
            <a:off x="3542070" y="2214110"/>
            <a:ext cx="1111045" cy="570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Sichule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FE2F6CB-AD99-4B69-AAD9-D47989C9C62C}"/>
              </a:ext>
            </a:extLst>
          </p:cNvPr>
          <p:cNvSpPr txBox="1">
            <a:spLocks/>
          </p:cNvSpPr>
          <p:nvPr/>
        </p:nvSpPr>
        <p:spPr>
          <a:xfrm rot="3104703">
            <a:off x="4442684" y="3460226"/>
            <a:ext cx="779749" cy="570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Nias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86C6459-8191-4594-B8B9-F0E4C3590399}"/>
              </a:ext>
            </a:extLst>
          </p:cNvPr>
          <p:cNvSpPr txBox="1">
            <a:spLocks/>
          </p:cNvSpPr>
          <p:nvPr/>
        </p:nvSpPr>
        <p:spPr>
          <a:xfrm rot="3192383">
            <a:off x="5150125" y="4096614"/>
            <a:ext cx="1237907" cy="570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Mentawai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DEEFE7E3-CC33-43CB-8833-52E228CB91FD}"/>
              </a:ext>
            </a:extLst>
          </p:cNvPr>
          <p:cNvSpPr txBox="1">
            <a:spLocks/>
          </p:cNvSpPr>
          <p:nvPr/>
        </p:nvSpPr>
        <p:spPr>
          <a:xfrm>
            <a:off x="5496950" y="5258874"/>
            <a:ext cx="1198099" cy="570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0594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63416E0-F94A-45E5-9DBF-18DC7C8831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36" t="22509" r="25161" b="14122"/>
          <a:stretch/>
        </p:blipFill>
        <p:spPr>
          <a:xfrm>
            <a:off x="2276131" y="1322437"/>
            <a:ext cx="7639738" cy="5402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5422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863416E0-F94A-45E5-9DBF-18DC7C8831C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436" t="22509" r="25161" b="14122"/>
          <a:stretch/>
        </p:blipFill>
        <p:spPr>
          <a:xfrm>
            <a:off x="2276131" y="1322437"/>
            <a:ext cx="7639738" cy="54028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AB690B-8099-444B-836C-A7925E2BAE6C}"/>
              </a:ext>
            </a:extLst>
          </p:cNvPr>
          <p:cNvSpPr/>
          <p:nvPr/>
        </p:nvSpPr>
        <p:spPr>
          <a:xfrm>
            <a:off x="6833419" y="1474839"/>
            <a:ext cx="1002891" cy="4699819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79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7312388D-8F55-4E9C-AC38-7A54EB5D5AC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177" t="23289" r="15000" b="9964"/>
          <a:stretch/>
        </p:blipFill>
        <p:spPr>
          <a:xfrm>
            <a:off x="1484671" y="1597151"/>
            <a:ext cx="8878530" cy="45775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9AB690B-8099-444B-836C-A7925E2BAE6C}"/>
              </a:ext>
            </a:extLst>
          </p:cNvPr>
          <p:cNvSpPr/>
          <p:nvPr/>
        </p:nvSpPr>
        <p:spPr>
          <a:xfrm>
            <a:off x="6912077" y="1597152"/>
            <a:ext cx="1769807" cy="447918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4915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2"/>
            <a:ext cx="11198941" cy="351011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unusual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00000"/>
              </a:lnSpc>
              <a:buNone/>
              <a:tabLst>
                <a:tab pos="1169988" algn="l"/>
                <a:tab pos="5024438" algn="l"/>
              </a:tabLst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*/t/ &gt; /k/	PAN </a:t>
            </a:r>
            <a:r>
              <a:rPr lang="de-DE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de-DE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telu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</a:t>
            </a:r>
            <a:r>
              <a:rPr lang="de-DE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ʔa-koru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“three” (also 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*/e/ &gt; /o/ and */l/ &gt; /r/)</a:t>
            </a:r>
          </a:p>
          <a:p>
            <a:pPr marL="0" indent="0">
              <a:lnSpc>
                <a:spcPct val="100000"/>
              </a:lnSpc>
              <a:buNone/>
              <a:tabLst>
                <a:tab pos="1169988" algn="l"/>
                <a:tab pos="5024438" algn="l"/>
              </a:tabLst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*/s/ &gt; /k/	PAN </a:t>
            </a:r>
            <a:r>
              <a:rPr lang="de-DE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de-DE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sijem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</a:t>
            </a:r>
            <a:r>
              <a:rPr lang="de-DE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</a:t>
            </a:r>
            <a:r>
              <a:rPr lang="de-DE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kiço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“ant” (also */e/ &gt; /o/ and *C# &gt; 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Ø/)</a:t>
            </a:r>
          </a:p>
          <a:p>
            <a:pPr marL="0" indent="0">
              <a:lnSpc>
                <a:spcPct val="100000"/>
              </a:lnSpc>
              <a:buNone/>
              <a:tabLst>
                <a:tab pos="1169988" algn="l"/>
                <a:tab pos="5024438" algn="l"/>
              </a:tabLst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*/ŋ/ &gt; /h/	(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0" indent="0">
              <a:lnSpc>
                <a:spcPct val="100000"/>
              </a:lnSpc>
              <a:buNone/>
              <a:tabLst>
                <a:tab pos="1169988" algn="l"/>
                <a:tab pos="5024438" algn="l"/>
              </a:tabLst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*/d/ &gt; /r/	PAN </a:t>
            </a:r>
            <a:r>
              <a:rPr lang="de-DE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de-DE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kuday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</a:t>
            </a:r>
            <a:r>
              <a:rPr lang="de-DE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ʔe-orae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“bamboo basket” (also */d/ &gt; /r/)</a:t>
            </a: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1169988" algn="l"/>
                <a:tab pos="5024438" algn="l"/>
              </a:tabLst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*/j/, */R/, */h/, */q/, */k/ &gt; Ø	PAN </a:t>
            </a:r>
            <a:r>
              <a:rPr lang="de-DE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de-DE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Rumaq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</a:t>
            </a:r>
            <a:r>
              <a:rPr lang="de-DE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</a:t>
            </a:r>
            <a:r>
              <a:rPr lang="de-DE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uba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A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“house” (also */m/ &gt; /b/)</a:t>
            </a: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1169988" algn="l"/>
                <a:tab pos="5024438" algn="l"/>
              </a:tabLst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*C# &gt; Ø	PAN </a:t>
            </a:r>
            <a:r>
              <a:rPr lang="de-DE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de-DE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</a:t>
            </a:r>
            <a:r>
              <a:rPr lang="de-DE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(m)</a:t>
            </a:r>
            <a:r>
              <a:rPr lang="de-DE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</a:t>
            </a:r>
            <a:r>
              <a:rPr lang="de-DE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a-</a:t>
            </a:r>
            <a:r>
              <a:rPr lang="de-DE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opa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“four”</a:t>
            </a: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buNone/>
              <a:tabLst>
                <a:tab pos="1169988" algn="l"/>
                <a:tab pos="5024438" algn="l"/>
              </a:tabLst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fr-F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*/d/, */Z/, */g/, */y/, */c/, */T/ &gt; ???	PAN </a:t>
            </a:r>
            <a:r>
              <a:rPr lang="fr-FR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*Sa-</a:t>
            </a:r>
            <a:r>
              <a:rPr lang="fr-FR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ReZan</a:t>
            </a:r>
            <a:r>
              <a:rPr lang="fr-F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</a:t>
            </a:r>
            <a:r>
              <a:rPr lang="fr-FR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</a:t>
            </a:r>
            <a:r>
              <a:rPr lang="fr-FR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hẽã</a:t>
            </a:r>
            <a:r>
              <a:rPr lang="fr-F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fr-FR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staircase</a:t>
            </a:r>
            <a:r>
              <a:rPr lang="fr-FR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de-DE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020016-CAAF-4864-9B6E-D9C281220B9B}"/>
              </a:ext>
            </a:extLst>
          </p:cNvPr>
          <p:cNvSpPr txBox="1">
            <a:spLocks/>
          </p:cNvSpPr>
          <p:nvPr/>
        </p:nvSpPr>
        <p:spPr>
          <a:xfrm>
            <a:off x="668593" y="4916127"/>
            <a:ext cx="11198941" cy="970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Such a discovery is the jackpot in historical linguistics! But the correspondences couldn’t be backed up with many examples (later criticized by Blench 2014).</a:t>
            </a:r>
            <a:endParaRPr lang="en-US" sz="1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6937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3"/>
            <a:ext cx="11198941" cy="108155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1986, Bernd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(BN)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went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Sumatra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again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conducted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interviews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28yo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Hamdani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’uno (HK)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a native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residing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Padang,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DAAD.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2C7328F-2659-41E8-B208-EE02CA36D2D8}"/>
              </a:ext>
            </a:extLst>
          </p:cNvPr>
          <p:cNvSpPr txBox="1">
            <a:spLocks/>
          </p:cNvSpPr>
          <p:nvPr/>
        </p:nvSpPr>
        <p:spPr>
          <a:xfrm>
            <a:off x="1219201" y="2599303"/>
            <a:ext cx="10412361" cy="30689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41338" algn="l"/>
              </a:tabLst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BN: 	24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Januari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86 Padang,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hari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pertama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kalau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41338" algn="l"/>
              </a:tabLst>
            </a:pP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HK:	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Kahai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41338" algn="l"/>
              </a:tabLst>
            </a:pP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BN:	Kita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memajukan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kalau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‘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satu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bahasa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41338" algn="l"/>
              </a:tabLst>
            </a:pP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HK:	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Kahai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…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kahai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41338" algn="l"/>
              </a:tabLst>
            </a:pP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BN: 	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Sekali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lagi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41338" algn="l"/>
              </a:tabLst>
            </a:pP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HK:	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Kahai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kahai</a:t>
            </a:r>
            <a:r>
              <a:rPr lang="de-DE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41338" algn="l"/>
              </a:tabLst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BN:	Nah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itu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Gampang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Sulit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 Terus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nomor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dua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41338" algn="l"/>
              </a:tabLst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HK:	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Aruu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41338" algn="l"/>
              </a:tabLst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BN:	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Sekali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lagi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  <a:tabLst>
                <a:tab pos="541338" algn="l"/>
              </a:tabLst>
            </a:pP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HK:	</a:t>
            </a:r>
            <a:r>
              <a:rPr lang="en-US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Aruu</a:t>
            </a:r>
            <a:r>
              <a:rPr lang="en-US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4" name="Fieldwork satu dua">
            <a:hlinkClick r:id="" action="ppaction://media"/>
            <a:extLst>
              <a:ext uri="{FF2B5EF4-FFF2-40B4-BE49-F238E27FC236}">
                <a16:creationId xmlns:a16="http://schemas.microsoft.com/office/drawing/2014/main" id="{2A1C6478-2012-4702-ACC1-4A56A6D56E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0438" y="2561315"/>
            <a:ext cx="487362" cy="487363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BB236DD-F43A-482D-87E7-DD9066DD503E}"/>
              </a:ext>
            </a:extLst>
          </p:cNvPr>
          <p:cNvSpPr txBox="1">
            <a:spLocks/>
          </p:cNvSpPr>
          <p:nvPr/>
        </p:nvSpPr>
        <p:spPr>
          <a:xfrm>
            <a:off x="668592" y="5451987"/>
            <a:ext cx="11198941" cy="11749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months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3500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were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collected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7EB0F8D-37E9-4D0F-ABA8-56CE9CB8DD7C}"/>
              </a:ext>
            </a:extLst>
          </p:cNvPr>
          <p:cNvSpPr txBox="1">
            <a:spLocks/>
          </p:cNvSpPr>
          <p:nvPr/>
        </p:nvSpPr>
        <p:spPr>
          <a:xfrm>
            <a:off x="317421" y="2916729"/>
            <a:ext cx="973395" cy="487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en-AU" sz="1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Listen</a:t>
            </a:r>
            <a:endParaRPr lang="de-DE" sz="1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877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2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FC7DEABF-A750-4530-93EB-D9E3DFD666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000" t="26953" r="20645" b="11971"/>
          <a:stretch/>
        </p:blipFill>
        <p:spPr>
          <a:xfrm>
            <a:off x="2094271" y="1479755"/>
            <a:ext cx="8003458" cy="5058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615399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3"/>
            <a:ext cx="11198941" cy="166165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1992,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published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German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article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loanwords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First, he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repeats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sound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laws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1D95C90-4250-41DE-8E2F-6430EC7CF5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113" t="33244" r="9677" b="8673"/>
          <a:stretch/>
        </p:blipFill>
        <p:spPr>
          <a:xfrm>
            <a:off x="2099188" y="2782529"/>
            <a:ext cx="7993624" cy="36674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81917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2"/>
            <a:ext cx="11198941" cy="18780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correspondences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whether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was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borrowed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Minangkabau.</a:t>
            </a:r>
          </a:p>
          <a:p>
            <a:pPr>
              <a:lnSpc>
                <a:spcPct val="150000"/>
              </a:lnSpc>
            </a:pP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Finally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he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decide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which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borrowed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de-DE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CF95488-E51A-4719-88FC-ED79FE4AA2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966" t="23509" r="34074" b="33328"/>
          <a:stretch/>
        </p:blipFill>
        <p:spPr>
          <a:xfrm>
            <a:off x="6459794" y="3284078"/>
            <a:ext cx="5253853" cy="3274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092E3FB-A276-41BB-B8DE-2BB6236E25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468" t="23475" r="25242" b="36309"/>
          <a:stretch/>
        </p:blipFill>
        <p:spPr>
          <a:xfrm>
            <a:off x="478353" y="3284077"/>
            <a:ext cx="5976416" cy="32741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10663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3"/>
            <a:ext cx="11198941" cy="24777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1994,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revives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earlier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hypothesis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scholars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(Kähler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ms.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Willms 1955, Mahdi 1988)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Islands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Sulawesi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 (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borrowings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proposes a Paleo-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Hesperonesian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proto-language, which probably also includes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(very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litte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evidence for the latter is presented).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BF9F993-FBFB-4EA4-BABE-2CF6E51967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07" t="35269" r="29032" b="30896"/>
          <a:stretch/>
        </p:blipFill>
        <p:spPr>
          <a:xfrm>
            <a:off x="2286507" y="3775588"/>
            <a:ext cx="6968108" cy="278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39879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3"/>
            <a:ext cx="11198941" cy="247773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1994,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revives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earlier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hypothesis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scholars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(Kähler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ms.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Willms 1955, Mahdi 1988)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Islands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Sulawesi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 (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borrowings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proposes a Paleo-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Hesperonesian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proto-language, which probably also includes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(very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litte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evidence for the latter is presented).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BF9F993-FBFB-4EA4-BABE-2CF6E51967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307" t="35269" r="29032" b="30896"/>
          <a:stretch/>
        </p:blipFill>
        <p:spPr>
          <a:xfrm>
            <a:off x="2286507" y="3775588"/>
            <a:ext cx="6968108" cy="27825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8F753E38-153C-42F1-92E9-8658BE1D63DA}"/>
              </a:ext>
            </a:extLst>
          </p:cNvPr>
          <p:cNvSpPr/>
          <p:nvPr/>
        </p:nvSpPr>
        <p:spPr>
          <a:xfrm>
            <a:off x="7039897" y="4689987"/>
            <a:ext cx="1897626" cy="550607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303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2"/>
            <a:ext cx="11198941" cy="533891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1994,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revives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earlier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hypothesis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scholars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(Kähler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ms.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Willms 1955, Mahdi 1988)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Islands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Sulawesi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display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 (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borrowings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genetic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r>
              <a:rPr lang="de-DE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 proposes a Paleo-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Hesperonesian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proto-language, which probably also includes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(very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litte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evidence for the latter is presented).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2015, Owen Edwards provides further evidence for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Nothofer’s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sound correspondences. He states that “Most of these correspondences [between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PMP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 have already been noted by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(1986) and Schmidt (1988:34-35).”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 the early contribution from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the novel data from Edwards, we can now safely say that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 Austronesian language.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74618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8593" y="1406012"/>
            <a:ext cx="11198941" cy="494562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2019, an international research project entitled “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the Austronesian family: Historical and typological perspectives” was formed at the University of Oxford with Mary Dalrymple, I Wayan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Arka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Bernd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the team’s principal investigators.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aim of the project is to compile a new dictionary of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to write a comprehensive grammar of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and to test various hypotheses for the “aberrance” of the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lexicon.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preliminary offshoot of the project is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Nothofer’s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2021 article on the history of the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lexeme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bakub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‘window’, which consists of 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‘eye’ + 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‘house’. It displays a nice introduction to the complex historical development of the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sound system: 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bak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 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maCa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‘eye’, 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&lt; 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</a:t>
            </a:r>
            <a:r>
              <a:rPr lang="en-US" sz="18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Rumaq</a:t>
            </a:r>
            <a:r>
              <a:rPr lang="en-US" sz="18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‘house’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2021, Bernd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invited Erik Zobel and me to join the project.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very grateful for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Nothofer’s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dedication to Indonesian linguistics and to the </a:t>
            </a:r>
            <a:r>
              <a:rPr lang="en-US" sz="18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en-US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language!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25882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Nothofer’s</a:t>
            </a:r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 </a:t>
            </a:r>
            <a:r>
              <a:rPr lang="en-US" dirty="0" err="1">
                <a:solidFill>
                  <a:schemeClr val="bg1"/>
                </a:solidFill>
                <a:latin typeface="Berlin Sans FB" panose="020E0602020502020306" pitchFamily="34" charset="0"/>
              </a:rPr>
              <a:t>contibution</a:t>
            </a:r>
            <a:endParaRPr lang="en-US" dirty="0">
              <a:solidFill>
                <a:schemeClr val="bg1"/>
              </a:solidFill>
              <a:latin typeface="Berlin Sans FB" panose="020E0602020502020306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29" y="2178695"/>
            <a:ext cx="11198941" cy="3125705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6000" dirty="0" err="1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Mėk</a:t>
            </a:r>
            <a:r>
              <a:rPr lang="en-US" sz="6000" dirty="0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em</a:t>
            </a:r>
            <a:r>
              <a:rPr lang="en-US" sz="6000" dirty="0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neah</a:t>
            </a:r>
            <a:r>
              <a:rPr lang="en-US" sz="6000" dirty="0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!</a:t>
            </a:r>
          </a:p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6000" dirty="0" err="1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Terima</a:t>
            </a:r>
            <a:r>
              <a:rPr lang="en-US" sz="6000" dirty="0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kasih</a:t>
            </a:r>
            <a:r>
              <a:rPr lang="en-US" sz="6000" dirty="0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banyak</a:t>
            </a:r>
            <a:r>
              <a:rPr lang="en-US" sz="6000" dirty="0">
                <a:solidFill>
                  <a:schemeClr val="bg1"/>
                </a:solidFill>
                <a:latin typeface="Atavyros" panose="02020602090805090A03" pitchFamily="18" charset="0"/>
                <a:ea typeface="Atavyros" panose="02020602090805090A03" pitchFamily="18" charset="0"/>
                <a:cs typeface="Arial" panose="020B0604020202020204" pitchFamily="34" charset="0"/>
              </a:rPr>
              <a:t>!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1574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049B7-6CA5-411C-8FD7-3DE743461C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381" y="408039"/>
            <a:ext cx="10879394" cy="707922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1"/>
                </a:solidFill>
                <a:latin typeface="Berlin Sans FB" panose="020E0602020502020306" pitchFamily="34" charset="0"/>
              </a:rPr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1993C-65B7-496C-9DFD-A118D9298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101" y="1406011"/>
            <a:ext cx="10730205" cy="5293365"/>
          </a:xfrm>
        </p:spPr>
        <p:txBody>
          <a:bodyPr>
            <a:noAutofit/>
          </a:bodyPr>
          <a:lstStyle/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Blench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R. ([2014]).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Archaic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foragers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their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interactions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Unpublished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manuscript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Butters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Marielle (2021).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Negation in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Indonesia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PhD Thesis. Boulder: University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Colorado.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Capell, A. (1982). Bezirkssprachen im Gebiet des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UAN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 Carle, R.: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Gava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’: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Studies in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cultures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dedicated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Hans Kähler 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(pp. 1-14). Berlin: Dietrich Reimer.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Dyen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I. (1965).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Lexicostatistical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Classification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Baltimore: Waverly Press.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Eberhard, D. M.; G. F. Simons; C. D.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Fennig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 (2021).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Ethnologue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World 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(24th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.). Dallas: SIL International. URL: www.ethnologue.com/language/eno.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Edwards, O. (2015). The Position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Oceanic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Linguistics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54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(1): 54-109.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Historical and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typological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perspectives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(2019-2021). Project at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University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Oxford.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Kähler, H. (1942/1945). Über Mischsprachen in Indonesien.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Anthropos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37/40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:889–90.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Kähler, H. (1987).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-Deutsches Wörterbuch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Aus dem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Nachlaß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herausgegeben und mit einem Deutsch-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-Wörterverzeichnis versehen von Hans Schmidt. Berlin, Hamburg: Dietrich Reimer.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Kähler, H. Grammatik der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Simalursprache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Unpublished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ms.</a:t>
            </a:r>
            <a:endParaRPr lang="de-DE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Lafeber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A. (1922).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Vergelijkende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klankleer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het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Niassisch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Den Haag.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Mahdi, W. (1988).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Morphologische Besonderheiten und historische Phonologie des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Malagasy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Veröffentlichung des Seminars für Indonesisch und Südseesprachen der Universität Hamburg 20.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Modigliani, E. (1894).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L’isola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della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donne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Viaggio ad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Engano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Milan: Ulrico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Hoepli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B. (1986a). The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Island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family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Geraghty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P., L. Carrington &amp; S. A. Wurm: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FOCAL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II: Papers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Fourth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International Conference on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Linguistics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(pp. 87-109). Canberra: The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Australian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National University.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B. (1986b).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wordlist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Indonesian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German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translations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Unpublished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manuscript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B. (1986c).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Tape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recordings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speaker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Hamdani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Ka’uno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B. (1992). Lehnwörter im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 F. Schultze &amp; K. Tauchmann (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.):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Kölner Beiträge aus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Malaiologie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Ethnologie zu Ehren von Professor Dr. Irene Hilgers-Hesse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(pp. 21-31). Bonn: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Holos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B. (1994). The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relationship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Barrier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Islands and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Sulawesi-Philippine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In Dutton, T. &amp; D. T.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Tryon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.):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Language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Austronesian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(pp. 389-409). Berlin: Mouton de Gruyter.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Nothofer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B. (2021).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revisited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The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word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'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window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'. In I. Schneider &amp; H,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Warnk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.):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Knowledge, Science, and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Tradition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(215-222) Wiesbaden: Harrassowitz Verlag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Rosenberg, H. von (1878).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Malayische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Archipel: Land und Leute in Schilderungen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Leipzig: Weigel.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Schmidt, H. (1988).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Lautwandel im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Enggano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Während der letzten 50 Jahre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Master’s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thesis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Hamburg: University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Hamburg.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Smith, A. D. (2017). The Western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Malayo-Polynesian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Problem.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Oceanic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1100" i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Linguistics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56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(2): 435-490.</a:t>
            </a:r>
          </a:p>
          <a:p>
            <a:pPr marL="354013" indent="-354013">
              <a:lnSpc>
                <a:spcPct val="100000"/>
              </a:lnSpc>
              <a:spcBef>
                <a:spcPts val="0"/>
              </a:spcBef>
              <a:buNone/>
            </a:pP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Willms, A. K. E. (1955). Lautliche und syntaktische Untersuchungen über die </a:t>
            </a:r>
            <a:r>
              <a:rPr lang="de-DE" sz="11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Mentawai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-Sprache. </a:t>
            </a:r>
            <a:r>
              <a:rPr lang="de-DE" sz="11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Afrika und Übersee 40</a:t>
            </a:r>
            <a:r>
              <a:rPr lang="de-DE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Hamburg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6A3E5D-92C8-43C7-A3BC-02C55E31D062}"/>
              </a:ext>
            </a:extLst>
          </p:cNvPr>
          <p:cNvCxnSpPr>
            <a:cxnSpLocks/>
          </p:cNvCxnSpPr>
          <p:nvPr/>
        </p:nvCxnSpPr>
        <p:spPr>
          <a:xfrm>
            <a:off x="245806" y="1189703"/>
            <a:ext cx="11700388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8449749"/>
      </p:ext>
    </p:extLst>
  </p:cSld>
  <p:clrMapOvr>
    <a:masterClrMapping/>
  </p:clrMapOvr>
</p:sld>
</file>

<file path=ppt/theme/theme1.xml><?xml version="1.0" encoding="utf-8"?>
<a:theme xmlns:a="http://schemas.openxmlformats.org/drawingml/2006/main" name="TornVTI">
  <a:themeElements>
    <a:clrScheme name="Custom 1">
      <a:dk1>
        <a:sysClr val="windowText" lastClr="000000"/>
      </a:dk1>
      <a:lt1>
        <a:sysClr val="window" lastClr="FFFFFF"/>
      </a:lt1>
      <a:dk2>
        <a:srgbClr val="131523"/>
      </a:dk2>
      <a:lt2>
        <a:srgbClr val="E7E6E6"/>
      </a:lt2>
      <a:accent1>
        <a:srgbClr val="3FB96C"/>
      </a:accent1>
      <a:accent2>
        <a:srgbClr val="699EFA"/>
      </a:accent2>
      <a:accent3>
        <a:srgbClr val="8039C1"/>
      </a:accent3>
      <a:accent4>
        <a:srgbClr val="D1971A"/>
      </a:accent4>
      <a:accent5>
        <a:srgbClr val="E62B59"/>
      </a:accent5>
      <a:accent6>
        <a:srgbClr val="9CA2AB"/>
      </a:accent6>
      <a:hlink>
        <a:srgbClr val="FFFFFF"/>
      </a:hlink>
      <a:folHlink>
        <a:srgbClr val="57618E"/>
      </a:folHlink>
    </a:clrScheme>
    <a:fontScheme name="Torn">
      <a:majorFont>
        <a:latin typeface="Impact"/>
        <a:ea typeface=""/>
        <a:cs typeface=""/>
      </a:majorFont>
      <a:minorFont>
        <a:latin typeface="Arial Nova Co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ornVTI" id="{D93270A2-BAD7-4DCC-9D1D-3427EACCFA88}" vid="{1B17486C-9B79-43FC-98F9-5BF7AA5600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3066</Words>
  <Application>Microsoft Office PowerPoint</Application>
  <PresentationFormat>Widescreen</PresentationFormat>
  <Paragraphs>260</Paragraphs>
  <Slides>30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Arial Nova Cond</vt:lpstr>
      <vt:lpstr>Atavyros</vt:lpstr>
      <vt:lpstr>Berlin Sans FB</vt:lpstr>
      <vt:lpstr>Impact</vt:lpstr>
      <vt:lpstr>TornVTI</vt:lpstr>
      <vt:lpstr>The Enggano Language</vt:lpstr>
      <vt:lpstr>What is Enggano?</vt:lpstr>
      <vt:lpstr>What is Enggano?</vt:lpstr>
      <vt:lpstr>What is the puzzle?</vt:lpstr>
      <vt:lpstr>What is the puzzle?</vt:lpstr>
      <vt:lpstr>What is the puzzle?</vt:lpstr>
      <vt:lpstr>What is the puzzle?</vt:lpstr>
      <vt:lpstr>What is the puzzle?</vt:lpstr>
      <vt:lpstr>What is the puzzle?</vt:lpstr>
      <vt:lpstr>What is the puzzle?</vt:lpstr>
      <vt:lpstr>What is the puzzle?</vt:lpstr>
      <vt:lpstr>What is the puzzle?</vt:lpstr>
      <vt:lpstr>What is the puzzle?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Nothofer’s contibution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Enggano Language</dc:title>
  <dc:creator>Daniel Krauße</dc:creator>
  <cp:lastModifiedBy>Daniel Krauße</cp:lastModifiedBy>
  <cp:revision>14</cp:revision>
  <dcterms:created xsi:type="dcterms:W3CDTF">2021-12-16T09:48:03Z</dcterms:created>
  <dcterms:modified xsi:type="dcterms:W3CDTF">2022-01-13T09:07:03Z</dcterms:modified>
</cp:coreProperties>
</file>